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Trifold – </a:t>
            </a:r>
            <a:r>
              <a:rPr lang="en-US" sz="2500" dirty="0" err="1">
                <a:latin typeface="SimpleKindOfGirl"/>
                <a:cs typeface="SimpleKindOfGirl"/>
              </a:rPr>
              <a:t>Tablock</a:t>
            </a:r>
            <a:r>
              <a:rPr lang="en-US" sz="2500" dirty="0">
                <a:latin typeface="SimpleKindOfGirl"/>
                <a:cs typeface="SimpleKindOfGirl"/>
              </a:rPr>
              <a:t> Small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smtClean="0">
                <a:latin typeface="SimpleKindOfGirl"/>
                <a:cs typeface="SimpleKindOfGirl"/>
              </a:rPr>
              <a:t>-</a:t>
            </a:r>
            <a:r>
              <a:rPr lang="en-US" sz="2500" smtClean="0">
                <a:latin typeface="SimpleKindOfGirl"/>
                <a:cs typeface="SimpleKindOfGirl"/>
              </a:rPr>
              <a:t>7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96254" y="989376"/>
            <a:ext cx="6400123" cy="8501823"/>
            <a:chOff x="696254" y="1059716"/>
            <a:chExt cx="6400123" cy="8501823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6254" y="1059716"/>
              <a:ext cx="2703056" cy="8501823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93321" y="1059716"/>
              <a:ext cx="2703056" cy="85018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109</cp:revision>
  <dcterms:created xsi:type="dcterms:W3CDTF">2014-11-02T14:46:11Z</dcterms:created>
  <dcterms:modified xsi:type="dcterms:W3CDTF">2014-11-06T01:54:19Z</dcterms:modified>
</cp:coreProperties>
</file>