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504" y="66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962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209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479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766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080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4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0115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939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5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89058-8F0B-DE48-92C8-5F39AB5A3C33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6C3AE-CB54-9142-A91C-536867DE82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91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991310" y="396233"/>
            <a:ext cx="591613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latin typeface="SimpleKindOfGirl"/>
                <a:cs typeface="SimpleKindOfGirl"/>
              </a:rPr>
              <a:t>Trifold – </a:t>
            </a:r>
            <a:r>
              <a:rPr lang="en-US" sz="2500" dirty="0" err="1">
                <a:latin typeface="SimpleKindOfGirl"/>
                <a:cs typeface="SimpleKindOfGirl"/>
              </a:rPr>
              <a:t>Tablock</a:t>
            </a:r>
            <a:r>
              <a:rPr lang="en-US" sz="2500" dirty="0">
                <a:latin typeface="SimpleKindOfGirl"/>
                <a:cs typeface="SimpleKindOfGirl"/>
              </a:rPr>
              <a:t> </a:t>
            </a:r>
            <a:r>
              <a:rPr lang="en-US" sz="2500" dirty="0" smtClean="0">
                <a:latin typeface="SimpleKindOfGirl"/>
                <a:cs typeface="SimpleKindOfGirl"/>
              </a:rPr>
              <a:t>Large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48192" y="396233"/>
            <a:ext cx="106408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smtClean="0">
                <a:latin typeface="SimpleKindOfGirl"/>
                <a:cs typeface="SimpleKindOfGirl"/>
              </a:rPr>
              <a:t>4 </a:t>
            </a:r>
            <a:r>
              <a:rPr lang="en-US" sz="2500" dirty="0" smtClean="0">
                <a:latin typeface="SimpleKindOfGirl"/>
                <a:cs typeface="SimpleKindOfGirl"/>
              </a:rPr>
              <a:t>-8 </a:t>
            </a:r>
            <a:endParaRPr lang="en-US" sz="2500" dirty="0">
              <a:latin typeface="SimpleKindOfGirl"/>
              <a:cs typeface="SimpleKindOfGirl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48192" y="9591523"/>
            <a:ext cx="68722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 smtClean="0">
                <a:latin typeface="SimpleKindOfGirl"/>
                <a:cs typeface="SimpleKindOfGirl"/>
              </a:rPr>
              <a:t>©  2014 </a:t>
            </a:r>
            <a:r>
              <a:rPr lang="en-US" sz="1000" dirty="0" err="1" smtClean="0">
                <a:latin typeface="SimpleKindOfGirl"/>
                <a:cs typeface="SimpleKindOfGirl"/>
              </a:rPr>
              <a:t>erin</a:t>
            </a:r>
            <a:r>
              <a:rPr lang="en-US" sz="1000" dirty="0" smtClean="0">
                <a:latin typeface="SimpleKindOfGirl"/>
                <a:cs typeface="SimpleKindOfGirl"/>
              </a:rPr>
              <a:t> cobb		</a:t>
            </a:r>
            <a:r>
              <a:rPr lang="en-US" sz="1000" dirty="0" err="1" smtClean="0">
                <a:latin typeface="SimpleKindOfGirl"/>
                <a:cs typeface="SimpleKindOfGirl"/>
              </a:rPr>
              <a:t>freenotebooktemplates.com</a:t>
            </a:r>
            <a:endParaRPr lang="en-US" sz="1000" dirty="0">
              <a:latin typeface="SimpleKindOfGirl"/>
              <a:cs typeface="SimpleKindOfGirl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44" y="1164296"/>
            <a:ext cx="5137225" cy="8217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785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11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SimpleKindOfGirl</vt:lpstr>
      <vt:lpstr>Office Theme</vt:lpstr>
      <vt:lpstr>PowerPoint Presentation</vt:lpstr>
    </vt:vector>
  </TitlesOfParts>
  <Company>CobbFly Enterprises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Jared Cobb</dc:creator>
  <cp:lastModifiedBy>Cece Mariano</cp:lastModifiedBy>
  <cp:revision>108</cp:revision>
  <dcterms:created xsi:type="dcterms:W3CDTF">2014-11-02T14:46:11Z</dcterms:created>
  <dcterms:modified xsi:type="dcterms:W3CDTF">2014-11-06T01:57:52Z</dcterms:modified>
</cp:coreProperties>
</file>