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Trifold </a:t>
            </a:r>
            <a:r>
              <a:rPr lang="en-US" sz="2500" dirty="0" smtClean="0">
                <a:latin typeface="SimpleKindOfGirl"/>
                <a:cs typeface="SimpleKindOfGirl"/>
              </a:rPr>
              <a:t>– Small Rectangle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smtClean="0">
                <a:latin typeface="SimpleKindOfGirl"/>
                <a:cs typeface="SimpleKindOfGirl"/>
              </a:rPr>
              <a:t>-11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82651" y="1358900"/>
            <a:ext cx="6583925" cy="7829240"/>
            <a:chOff x="582651" y="1358900"/>
            <a:chExt cx="6583925" cy="7829240"/>
          </a:xfrm>
        </p:grpSpPr>
        <p:grpSp>
          <p:nvGrpSpPr>
            <p:cNvPr id="40" name="Group 39"/>
            <p:cNvGrpSpPr/>
            <p:nvPr/>
          </p:nvGrpSpPr>
          <p:grpSpPr>
            <a:xfrm rot="16200000">
              <a:off x="2045814" y="-104262"/>
              <a:ext cx="3657600" cy="6583924"/>
              <a:chOff x="1143000" y="1568060"/>
              <a:chExt cx="5486401" cy="7315200"/>
            </a:xfrm>
          </p:grpSpPr>
          <p:sp>
            <p:nvSpPr>
              <p:cNvPr id="45" name="Rectangle 44"/>
              <p:cNvSpPr>
                <a:spLocks/>
              </p:cNvSpPr>
              <p:nvPr/>
            </p:nvSpPr>
            <p:spPr>
              <a:xfrm rot="16200000">
                <a:off x="228600" y="2482460"/>
                <a:ext cx="7315200" cy="5486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1143001" y="4018879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1143001" y="6454109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 rot="16200000">
              <a:off x="2045813" y="4067378"/>
              <a:ext cx="3657600" cy="6583924"/>
              <a:chOff x="1143000" y="1568060"/>
              <a:chExt cx="5486401" cy="7315200"/>
            </a:xfrm>
          </p:grpSpPr>
          <p:sp>
            <p:nvSpPr>
              <p:cNvPr id="42" name="Rectangle 41"/>
              <p:cNvSpPr>
                <a:spLocks/>
              </p:cNvSpPr>
              <p:nvPr/>
            </p:nvSpPr>
            <p:spPr>
              <a:xfrm rot="16200000">
                <a:off x="228600" y="2482460"/>
                <a:ext cx="7315200" cy="5486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1143001" y="4018879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143001" y="6454109"/>
                <a:ext cx="5486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dash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126</cp:revision>
  <dcterms:created xsi:type="dcterms:W3CDTF">2014-11-02T14:46:11Z</dcterms:created>
  <dcterms:modified xsi:type="dcterms:W3CDTF">2014-11-06T02:06:41Z</dcterms:modified>
</cp:coreProperties>
</file>