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91310" y="39623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Trifold </a:t>
            </a:r>
            <a:r>
              <a:rPr lang="en-US" sz="2500" dirty="0" smtClean="0">
                <a:latin typeface="SimpleKindOfGirl"/>
                <a:cs typeface="SimpleKindOfGirl"/>
              </a:rPr>
              <a:t>– Large Rectangle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39623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cs typeface="SimpleKindOfGirl"/>
              </a:rPr>
              <a:t>4 </a:t>
            </a:r>
            <a:r>
              <a:rPr lang="en-US" sz="2500" dirty="0" smtClean="0">
                <a:latin typeface="SimpleKindOfGirl"/>
                <a:cs typeface="SimpleKindOfGirl"/>
              </a:rPr>
              <a:t>-9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1143000" y="1568060"/>
            <a:ext cx="5486401" cy="7315200"/>
            <a:chOff x="1143000" y="1568060"/>
            <a:chExt cx="5486401" cy="7315200"/>
          </a:xfrm>
        </p:grpSpPr>
        <p:sp>
          <p:nvSpPr>
            <p:cNvPr id="30" name="Rectangle 29"/>
            <p:cNvSpPr>
              <a:spLocks/>
            </p:cNvSpPr>
            <p:nvPr/>
          </p:nvSpPr>
          <p:spPr>
            <a:xfrm rot="16200000">
              <a:off x="228600" y="2482460"/>
              <a:ext cx="7315200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1143001" y="4018879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1143001" y="6454109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dashDot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11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117</cp:revision>
  <dcterms:created xsi:type="dcterms:W3CDTF">2014-11-02T14:46:11Z</dcterms:created>
  <dcterms:modified xsi:type="dcterms:W3CDTF">2014-11-06T02:02:54Z</dcterms:modified>
</cp:coreProperties>
</file>