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Trifold </a:t>
            </a:r>
            <a:r>
              <a:rPr lang="en-US" sz="2500" dirty="0" smtClean="0">
                <a:latin typeface="SimpleKindOfGirl"/>
                <a:cs typeface="SimpleKindOfGirl"/>
              </a:rPr>
              <a:t>– Large Rectangle Vertical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smtClean="0">
                <a:latin typeface="SimpleKindOfGirl"/>
                <a:cs typeface="SimpleKindOfGirl"/>
              </a:rPr>
              <a:t>-10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63132" y="1176560"/>
            <a:ext cx="6858000" cy="8230393"/>
            <a:chOff x="463132" y="1176560"/>
            <a:chExt cx="6858000" cy="8230393"/>
          </a:xfrm>
        </p:grpSpPr>
        <p:sp>
          <p:nvSpPr>
            <p:cNvPr id="36" name="Rectangle 35"/>
            <p:cNvSpPr>
              <a:spLocks/>
            </p:cNvSpPr>
            <p:nvPr/>
          </p:nvSpPr>
          <p:spPr>
            <a:xfrm rot="16200000">
              <a:off x="-222668" y="1862360"/>
              <a:ext cx="8229600" cy="6858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/>
            <p:cNvCxnSpPr/>
            <p:nvPr/>
          </p:nvCxnSpPr>
          <p:spPr>
            <a:xfrm rot="5400000">
              <a:off x="-1380608" y="5291359"/>
              <a:ext cx="8229601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915196" y="5291358"/>
              <a:ext cx="8229601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122</cp:revision>
  <dcterms:created xsi:type="dcterms:W3CDTF">2014-11-02T14:46:11Z</dcterms:created>
  <dcterms:modified xsi:type="dcterms:W3CDTF">2014-11-06T02:05:03Z</dcterms:modified>
</cp:coreProperties>
</file>