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288" y="58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Tab Singles – Small 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grpSp>
        <p:nvGrpSpPr>
          <p:cNvPr id="2" name="Group 49"/>
          <p:cNvGrpSpPr/>
          <p:nvPr/>
        </p:nvGrpSpPr>
        <p:grpSpPr>
          <a:xfrm>
            <a:off x="986018" y="1634409"/>
            <a:ext cx="1828282" cy="2286000"/>
            <a:chOff x="1284818" y="1813689"/>
            <a:chExt cx="1828282" cy="2286000"/>
          </a:xfrm>
        </p:grpSpPr>
        <p:sp>
          <p:nvSpPr>
            <p:cNvPr id="47" name="Rectangle 46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50"/>
          <p:cNvGrpSpPr/>
          <p:nvPr/>
        </p:nvGrpSpPr>
        <p:grpSpPr>
          <a:xfrm>
            <a:off x="2972059" y="1634409"/>
            <a:ext cx="1828282" cy="2286000"/>
            <a:chOff x="1284818" y="1813689"/>
            <a:chExt cx="1828282" cy="2286000"/>
          </a:xfrm>
        </p:grpSpPr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55"/>
          <p:cNvGrpSpPr/>
          <p:nvPr/>
        </p:nvGrpSpPr>
        <p:grpSpPr>
          <a:xfrm>
            <a:off x="4954355" y="1634409"/>
            <a:ext cx="1828282" cy="2286000"/>
            <a:chOff x="1284818" y="1813689"/>
            <a:chExt cx="1828282" cy="2286000"/>
          </a:xfrm>
        </p:grpSpPr>
        <p:sp>
          <p:nvSpPr>
            <p:cNvPr id="57" name="Rectangle 56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59"/>
          <p:cNvGrpSpPr/>
          <p:nvPr/>
        </p:nvGrpSpPr>
        <p:grpSpPr>
          <a:xfrm>
            <a:off x="986018" y="4138229"/>
            <a:ext cx="1828282" cy="2286000"/>
            <a:chOff x="1284818" y="1813689"/>
            <a:chExt cx="1828282" cy="2286000"/>
          </a:xfrm>
        </p:grpSpPr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62"/>
          <p:cNvGrpSpPr/>
          <p:nvPr/>
        </p:nvGrpSpPr>
        <p:grpSpPr>
          <a:xfrm>
            <a:off x="2972059" y="4138229"/>
            <a:ext cx="1828282" cy="2286000"/>
            <a:chOff x="1284818" y="1813689"/>
            <a:chExt cx="1828282" cy="2286000"/>
          </a:xfrm>
        </p:grpSpPr>
        <p:sp>
          <p:nvSpPr>
            <p:cNvPr id="64" name="Rectangle 63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5"/>
          <p:cNvGrpSpPr/>
          <p:nvPr/>
        </p:nvGrpSpPr>
        <p:grpSpPr>
          <a:xfrm>
            <a:off x="4954355" y="4138229"/>
            <a:ext cx="1828282" cy="2286000"/>
            <a:chOff x="1284818" y="1813689"/>
            <a:chExt cx="1828282" cy="2286000"/>
          </a:xfrm>
        </p:grpSpPr>
        <p:sp>
          <p:nvSpPr>
            <p:cNvPr id="67" name="Rectangle 66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68"/>
          <p:cNvGrpSpPr/>
          <p:nvPr/>
        </p:nvGrpSpPr>
        <p:grpSpPr>
          <a:xfrm>
            <a:off x="986018" y="6663100"/>
            <a:ext cx="1828282" cy="2286000"/>
            <a:chOff x="1284818" y="1813689"/>
            <a:chExt cx="1828282" cy="2286000"/>
          </a:xfrm>
        </p:grpSpPr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71"/>
          <p:cNvGrpSpPr/>
          <p:nvPr/>
        </p:nvGrpSpPr>
        <p:grpSpPr>
          <a:xfrm>
            <a:off x="2972059" y="6663100"/>
            <a:ext cx="1828282" cy="2286000"/>
            <a:chOff x="1284818" y="1813689"/>
            <a:chExt cx="1828282" cy="2286000"/>
          </a:xfrm>
        </p:grpSpPr>
        <p:sp>
          <p:nvSpPr>
            <p:cNvPr id="73" name="Rectangle 72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74"/>
          <p:cNvGrpSpPr/>
          <p:nvPr/>
        </p:nvGrpSpPr>
        <p:grpSpPr>
          <a:xfrm>
            <a:off x="4954355" y="6663100"/>
            <a:ext cx="1828282" cy="2286000"/>
            <a:chOff x="1284818" y="1813689"/>
            <a:chExt cx="1828282" cy="2286000"/>
          </a:xfrm>
        </p:grpSpPr>
        <p:sp>
          <p:nvSpPr>
            <p:cNvPr id="76" name="Rectangle 75"/>
            <p:cNvSpPr>
              <a:spLocks noChangeAspect="1"/>
            </p:cNvSpPr>
            <p:nvPr/>
          </p:nvSpPr>
          <p:spPr>
            <a:xfrm>
              <a:off x="1284818" y="2270889"/>
              <a:ext cx="1828282" cy="1828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>
              <a:spLocks/>
            </p:cNvSpPr>
            <p:nvPr/>
          </p:nvSpPr>
          <p:spPr>
            <a:xfrm>
              <a:off x="1284818" y="1813689"/>
              <a:ext cx="1828282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1 -1</a:t>
            </a:r>
            <a:endParaRPr lang="en-US" sz="2500" dirty="0">
              <a:latin typeface="SimpleKindOfGirl"/>
              <a:cs typeface="SimpleKindOfGirl"/>
            </a:endParaRPr>
          </a:p>
        </p:txBody>
      </p: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Jared Cobb</cp:lastModifiedBy>
  <cp:revision>1</cp:revision>
  <dcterms:created xsi:type="dcterms:W3CDTF">2014-11-02T14:46:11Z</dcterms:created>
  <dcterms:modified xsi:type="dcterms:W3CDTF">2014-11-02T14:50:06Z</dcterms:modified>
</cp:coreProperties>
</file>