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Tab Singles – Small 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1 -1 </a:t>
            </a:r>
            <a:r>
              <a:rPr lang="en-US" sz="2500" dirty="0" err="1" smtClean="0">
                <a:latin typeface="SimpleKindOfGirl"/>
                <a:cs typeface="SimpleKindOfGirl"/>
              </a:rPr>
              <a:t>b</a:t>
            </a:r>
            <a:endParaRPr lang="en-US" sz="2500" dirty="0">
              <a:latin typeface="SimpleKindOfGirl"/>
              <a:cs typeface="SimpleKindOfGirl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986018" y="1634409"/>
            <a:ext cx="1828282" cy="2286000"/>
            <a:chOff x="986018" y="1634409"/>
            <a:chExt cx="1828282" cy="2286000"/>
          </a:xfrm>
        </p:grpSpPr>
        <p:grpSp>
          <p:nvGrpSpPr>
            <p:cNvPr id="35" name="Group 49"/>
            <p:cNvGrpSpPr/>
            <p:nvPr/>
          </p:nvGrpSpPr>
          <p:grpSpPr>
            <a:xfrm>
              <a:off x="986018" y="1634409"/>
              <a:ext cx="1828282" cy="2286000"/>
              <a:chOff x="1284818" y="1813689"/>
              <a:chExt cx="1828282" cy="2286000"/>
            </a:xfrm>
          </p:grpSpPr>
          <p:sp>
            <p:nvSpPr>
              <p:cNvPr id="37" name="Rectangle 36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1053754" y="2159345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972059" y="1634409"/>
            <a:ext cx="1828282" cy="2286000"/>
            <a:chOff x="2972059" y="1634409"/>
            <a:chExt cx="1828282" cy="2286000"/>
          </a:xfrm>
        </p:grpSpPr>
        <p:grpSp>
          <p:nvGrpSpPr>
            <p:cNvPr id="41" name="Group 50"/>
            <p:cNvGrpSpPr/>
            <p:nvPr/>
          </p:nvGrpSpPr>
          <p:grpSpPr>
            <a:xfrm>
              <a:off x="2972059" y="1634409"/>
              <a:ext cx="1828282" cy="2286000"/>
              <a:chOff x="1284818" y="1813689"/>
              <a:chExt cx="1828282" cy="2286000"/>
            </a:xfrm>
          </p:grpSpPr>
          <p:sp>
            <p:nvSpPr>
              <p:cNvPr id="43" name="Rectangle 42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3041475" y="2159345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54355" y="1634409"/>
            <a:ext cx="1828282" cy="2286000"/>
            <a:chOff x="4954355" y="1634409"/>
            <a:chExt cx="1828282" cy="2286000"/>
          </a:xfrm>
        </p:grpSpPr>
        <p:grpSp>
          <p:nvGrpSpPr>
            <p:cNvPr id="46" name="Group 55"/>
            <p:cNvGrpSpPr/>
            <p:nvPr/>
          </p:nvGrpSpPr>
          <p:grpSpPr>
            <a:xfrm>
              <a:off x="4954355" y="1634409"/>
              <a:ext cx="1828282" cy="2286000"/>
              <a:chOff x="1284818" y="1813689"/>
              <a:chExt cx="1828282" cy="2286000"/>
            </a:xfrm>
          </p:grpSpPr>
          <p:sp>
            <p:nvSpPr>
              <p:cNvPr id="50" name="Rectangle 49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5022091" y="2159345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986018" y="4138229"/>
            <a:ext cx="1828282" cy="2286000"/>
            <a:chOff x="986018" y="4138229"/>
            <a:chExt cx="1828282" cy="2286000"/>
          </a:xfrm>
        </p:grpSpPr>
        <p:grpSp>
          <p:nvGrpSpPr>
            <p:cNvPr id="55" name="Group 59"/>
            <p:cNvGrpSpPr/>
            <p:nvPr/>
          </p:nvGrpSpPr>
          <p:grpSpPr>
            <a:xfrm>
              <a:off x="986018" y="4138229"/>
              <a:ext cx="1828282" cy="2286000"/>
              <a:chOff x="1284818" y="1813689"/>
              <a:chExt cx="1828282" cy="2286000"/>
            </a:xfrm>
          </p:grpSpPr>
          <p:sp>
            <p:nvSpPr>
              <p:cNvPr id="59" name="Rectangle 58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1053754" y="4671632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972059" y="4138229"/>
            <a:ext cx="1828282" cy="2286000"/>
            <a:chOff x="2972059" y="4138229"/>
            <a:chExt cx="1828282" cy="2286000"/>
          </a:xfrm>
        </p:grpSpPr>
        <p:grpSp>
          <p:nvGrpSpPr>
            <p:cNvPr id="66" name="Group 62"/>
            <p:cNvGrpSpPr/>
            <p:nvPr/>
          </p:nvGrpSpPr>
          <p:grpSpPr>
            <a:xfrm>
              <a:off x="2972059" y="4138229"/>
              <a:ext cx="1828282" cy="2286000"/>
              <a:chOff x="1284818" y="1813689"/>
              <a:chExt cx="1828282" cy="2286000"/>
            </a:xfrm>
          </p:grpSpPr>
          <p:sp>
            <p:nvSpPr>
              <p:cNvPr id="72" name="Rectangle 71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/>
            <p:cNvSpPr/>
            <p:nvPr/>
          </p:nvSpPr>
          <p:spPr>
            <a:xfrm>
              <a:off x="3041475" y="4671632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4954355" y="4138229"/>
            <a:ext cx="1828282" cy="2286000"/>
            <a:chOff x="4954355" y="4138229"/>
            <a:chExt cx="1828282" cy="2286000"/>
          </a:xfrm>
        </p:grpSpPr>
        <p:grpSp>
          <p:nvGrpSpPr>
            <p:cNvPr id="80" name="Group 65"/>
            <p:cNvGrpSpPr/>
            <p:nvPr/>
          </p:nvGrpSpPr>
          <p:grpSpPr>
            <a:xfrm>
              <a:off x="4954355" y="4138229"/>
              <a:ext cx="1828282" cy="2286000"/>
              <a:chOff x="1284818" y="1813689"/>
              <a:chExt cx="1828282" cy="2286000"/>
            </a:xfrm>
          </p:grpSpPr>
          <p:sp>
            <p:nvSpPr>
              <p:cNvPr id="82" name="Rectangle 81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Rectangle 80"/>
            <p:cNvSpPr/>
            <p:nvPr/>
          </p:nvSpPr>
          <p:spPr>
            <a:xfrm>
              <a:off x="5022091" y="4671632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986018" y="6663100"/>
            <a:ext cx="1828282" cy="2286000"/>
            <a:chOff x="986018" y="6663100"/>
            <a:chExt cx="1828282" cy="2286000"/>
          </a:xfrm>
        </p:grpSpPr>
        <p:grpSp>
          <p:nvGrpSpPr>
            <p:cNvPr id="85" name="Group 68"/>
            <p:cNvGrpSpPr/>
            <p:nvPr/>
          </p:nvGrpSpPr>
          <p:grpSpPr>
            <a:xfrm>
              <a:off x="986018" y="6663100"/>
              <a:ext cx="1828282" cy="2286000"/>
              <a:chOff x="1284818" y="1813689"/>
              <a:chExt cx="1828282" cy="2286000"/>
            </a:xfrm>
          </p:grpSpPr>
          <p:sp>
            <p:nvSpPr>
              <p:cNvPr id="87" name="Rectangle 86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Rectangle 85"/>
            <p:cNvSpPr/>
            <p:nvPr/>
          </p:nvSpPr>
          <p:spPr>
            <a:xfrm>
              <a:off x="1053754" y="7196503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2972059" y="6663100"/>
            <a:ext cx="1828282" cy="2286000"/>
            <a:chOff x="2972059" y="6663100"/>
            <a:chExt cx="1828282" cy="2286000"/>
          </a:xfrm>
        </p:grpSpPr>
        <p:grpSp>
          <p:nvGrpSpPr>
            <p:cNvPr id="90" name="Group 71"/>
            <p:cNvGrpSpPr/>
            <p:nvPr/>
          </p:nvGrpSpPr>
          <p:grpSpPr>
            <a:xfrm>
              <a:off x="2972059" y="6663100"/>
              <a:ext cx="1828282" cy="2286000"/>
              <a:chOff x="1284818" y="1813689"/>
              <a:chExt cx="1828282" cy="2286000"/>
            </a:xfrm>
          </p:grpSpPr>
          <p:sp>
            <p:nvSpPr>
              <p:cNvPr id="92" name="Rectangle 91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1" name="Rectangle 90"/>
            <p:cNvSpPr/>
            <p:nvPr/>
          </p:nvSpPr>
          <p:spPr>
            <a:xfrm>
              <a:off x="3041475" y="7196503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4954355" y="6663100"/>
            <a:ext cx="1828282" cy="2286000"/>
            <a:chOff x="4954355" y="6663100"/>
            <a:chExt cx="1828282" cy="2286000"/>
          </a:xfrm>
        </p:grpSpPr>
        <p:grpSp>
          <p:nvGrpSpPr>
            <p:cNvPr id="95" name="Group 74"/>
            <p:cNvGrpSpPr/>
            <p:nvPr/>
          </p:nvGrpSpPr>
          <p:grpSpPr>
            <a:xfrm>
              <a:off x="4954355" y="6663100"/>
              <a:ext cx="1828282" cy="2286000"/>
              <a:chOff x="1284818" y="1813689"/>
              <a:chExt cx="1828282" cy="2286000"/>
            </a:xfrm>
          </p:grpSpPr>
          <p:sp>
            <p:nvSpPr>
              <p:cNvPr id="97" name="Rectangle 96"/>
              <p:cNvSpPr>
                <a:spLocks noChangeAspect="1"/>
              </p:cNvSpPr>
              <p:nvPr/>
            </p:nvSpPr>
            <p:spPr>
              <a:xfrm>
                <a:off x="1284818" y="2270889"/>
                <a:ext cx="1828282" cy="18288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>
                <a:spLocks/>
              </p:cNvSpPr>
              <p:nvPr/>
            </p:nvSpPr>
            <p:spPr>
              <a:xfrm>
                <a:off x="1284818" y="1813689"/>
                <a:ext cx="1828282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Rectangle 95"/>
            <p:cNvSpPr/>
            <p:nvPr/>
          </p:nvSpPr>
          <p:spPr>
            <a:xfrm>
              <a:off x="5022091" y="7196503"/>
              <a:ext cx="1689449" cy="169164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</cp:revision>
  <dcterms:created xsi:type="dcterms:W3CDTF">2014-11-02T14:46:11Z</dcterms:created>
  <dcterms:modified xsi:type="dcterms:W3CDTF">2014-11-03T00:33:33Z</dcterms:modified>
</cp:coreProperties>
</file>