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5" d="100"/>
          <a:sy n="55" d="100"/>
        </p:scale>
        <p:origin x="504" y="6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306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962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8" y="591397"/>
            <a:ext cx="4330144" cy="1258697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352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209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479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766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080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204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115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939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562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917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/>
          <p:cNvSpPr txBox="1"/>
          <p:nvPr/>
        </p:nvSpPr>
        <p:spPr>
          <a:xfrm>
            <a:off x="956140" y="642423"/>
            <a:ext cx="591613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dirty="0" smtClean="0">
                <a:latin typeface="SimpleKindOfGirl"/>
                <a:cs typeface="SimpleKindOfGirl"/>
              </a:rPr>
              <a:t>Tab Singles – Small Square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48192" y="642423"/>
            <a:ext cx="103084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>
                <a:latin typeface="SimpleKindOfGirl"/>
                <a:cs typeface="SimpleKindOfGirl"/>
              </a:rPr>
              <a:t>1 -1 </a:t>
            </a:r>
            <a:r>
              <a:rPr lang="en-US" sz="2500" dirty="0" err="1" smtClean="0">
                <a:latin typeface="SimpleKindOfGirl"/>
                <a:cs typeface="SimpleKindOfGirl"/>
              </a:rPr>
              <a:t>b</a:t>
            </a:r>
            <a:endParaRPr lang="en-US" sz="2500" dirty="0">
              <a:latin typeface="SimpleKindOfGirl"/>
              <a:cs typeface="SimpleKindOfGirl"/>
            </a:endParaRPr>
          </a:p>
        </p:txBody>
      </p:sp>
      <p:grpSp>
        <p:nvGrpSpPr>
          <p:cNvPr id="34" name="Group 33"/>
          <p:cNvGrpSpPr/>
          <p:nvPr/>
        </p:nvGrpSpPr>
        <p:grpSpPr>
          <a:xfrm>
            <a:off x="986018" y="1634409"/>
            <a:ext cx="1828282" cy="2286000"/>
            <a:chOff x="986018" y="1634409"/>
            <a:chExt cx="1828282" cy="2286000"/>
          </a:xfrm>
        </p:grpSpPr>
        <p:grpSp>
          <p:nvGrpSpPr>
            <p:cNvPr id="35" name="Group 49"/>
            <p:cNvGrpSpPr/>
            <p:nvPr/>
          </p:nvGrpSpPr>
          <p:grpSpPr>
            <a:xfrm>
              <a:off x="986018" y="1634409"/>
              <a:ext cx="1828282" cy="2286000"/>
              <a:chOff x="1284818" y="1813689"/>
              <a:chExt cx="1828282" cy="2286000"/>
            </a:xfrm>
          </p:grpSpPr>
          <p:sp>
            <p:nvSpPr>
              <p:cNvPr id="37" name="Rectangle 36"/>
              <p:cNvSpPr>
                <a:spLocks noChangeAspect="1"/>
              </p:cNvSpPr>
              <p:nvPr/>
            </p:nvSpPr>
            <p:spPr>
              <a:xfrm>
                <a:off x="1284818" y="2270889"/>
                <a:ext cx="1828282" cy="1828800"/>
              </a:xfrm>
              <a:prstGeom prst="rect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Rectangle 37"/>
              <p:cNvSpPr>
                <a:spLocks/>
              </p:cNvSpPr>
              <p:nvPr/>
            </p:nvSpPr>
            <p:spPr>
              <a:xfrm>
                <a:off x="1284818" y="1813689"/>
                <a:ext cx="1828282" cy="457200"/>
              </a:xfrm>
              <a:prstGeom prst="rect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6" name="Rectangle 35"/>
            <p:cNvSpPr/>
            <p:nvPr/>
          </p:nvSpPr>
          <p:spPr>
            <a:xfrm>
              <a:off x="1053754" y="2159345"/>
              <a:ext cx="1689449" cy="1691640"/>
            </a:xfrm>
            <a:prstGeom prst="rect">
              <a:avLst/>
            </a:prstGeom>
            <a:noFill/>
            <a:ln w="19050" cap="flat" cmpd="sng" algn="ctr">
              <a:solidFill>
                <a:schemeClr val="tx1"/>
              </a:solidFill>
              <a:prstDash val="dot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2972059" y="1634409"/>
            <a:ext cx="1828282" cy="2286000"/>
            <a:chOff x="2972059" y="1634409"/>
            <a:chExt cx="1828282" cy="2286000"/>
          </a:xfrm>
        </p:grpSpPr>
        <p:grpSp>
          <p:nvGrpSpPr>
            <p:cNvPr id="41" name="Group 50"/>
            <p:cNvGrpSpPr/>
            <p:nvPr/>
          </p:nvGrpSpPr>
          <p:grpSpPr>
            <a:xfrm>
              <a:off x="2972059" y="1634409"/>
              <a:ext cx="1828282" cy="2286000"/>
              <a:chOff x="1284818" y="1813689"/>
              <a:chExt cx="1828282" cy="2286000"/>
            </a:xfrm>
          </p:grpSpPr>
          <p:sp>
            <p:nvSpPr>
              <p:cNvPr id="43" name="Rectangle 42"/>
              <p:cNvSpPr>
                <a:spLocks noChangeAspect="1"/>
              </p:cNvSpPr>
              <p:nvPr/>
            </p:nvSpPr>
            <p:spPr>
              <a:xfrm>
                <a:off x="1284818" y="2270889"/>
                <a:ext cx="1828282" cy="1828800"/>
              </a:xfrm>
              <a:prstGeom prst="rect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Rectangle 43"/>
              <p:cNvSpPr>
                <a:spLocks/>
              </p:cNvSpPr>
              <p:nvPr/>
            </p:nvSpPr>
            <p:spPr>
              <a:xfrm>
                <a:off x="1284818" y="1813689"/>
                <a:ext cx="1828282" cy="457200"/>
              </a:xfrm>
              <a:prstGeom prst="rect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2" name="Rectangle 41"/>
            <p:cNvSpPr/>
            <p:nvPr/>
          </p:nvSpPr>
          <p:spPr>
            <a:xfrm>
              <a:off x="3041475" y="2159345"/>
              <a:ext cx="1689449" cy="1691640"/>
            </a:xfrm>
            <a:prstGeom prst="rect">
              <a:avLst/>
            </a:prstGeom>
            <a:noFill/>
            <a:ln w="19050" cap="flat" cmpd="sng" algn="ctr">
              <a:solidFill>
                <a:schemeClr val="tx1"/>
              </a:solidFill>
              <a:prstDash val="dot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4954355" y="1634409"/>
            <a:ext cx="1828282" cy="2286000"/>
            <a:chOff x="4954355" y="1634409"/>
            <a:chExt cx="1828282" cy="2286000"/>
          </a:xfrm>
        </p:grpSpPr>
        <p:grpSp>
          <p:nvGrpSpPr>
            <p:cNvPr id="46" name="Group 55"/>
            <p:cNvGrpSpPr/>
            <p:nvPr/>
          </p:nvGrpSpPr>
          <p:grpSpPr>
            <a:xfrm>
              <a:off x="4954355" y="1634409"/>
              <a:ext cx="1828282" cy="2286000"/>
              <a:chOff x="1284818" y="1813689"/>
              <a:chExt cx="1828282" cy="2286000"/>
            </a:xfrm>
          </p:grpSpPr>
          <p:sp>
            <p:nvSpPr>
              <p:cNvPr id="50" name="Rectangle 49"/>
              <p:cNvSpPr>
                <a:spLocks noChangeAspect="1"/>
              </p:cNvSpPr>
              <p:nvPr/>
            </p:nvSpPr>
            <p:spPr>
              <a:xfrm>
                <a:off x="1284818" y="2270889"/>
                <a:ext cx="1828282" cy="1828800"/>
              </a:xfrm>
              <a:prstGeom prst="rect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Rectangle 50"/>
              <p:cNvSpPr>
                <a:spLocks/>
              </p:cNvSpPr>
              <p:nvPr/>
            </p:nvSpPr>
            <p:spPr>
              <a:xfrm>
                <a:off x="1284818" y="1813689"/>
                <a:ext cx="1828282" cy="457200"/>
              </a:xfrm>
              <a:prstGeom prst="rect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8" name="Rectangle 47"/>
            <p:cNvSpPr/>
            <p:nvPr/>
          </p:nvSpPr>
          <p:spPr>
            <a:xfrm>
              <a:off x="5022091" y="2159345"/>
              <a:ext cx="1689449" cy="1691640"/>
            </a:xfrm>
            <a:prstGeom prst="rect">
              <a:avLst/>
            </a:prstGeom>
            <a:noFill/>
            <a:ln w="19050" cap="flat" cmpd="sng" algn="ctr">
              <a:solidFill>
                <a:schemeClr val="tx1"/>
              </a:solidFill>
              <a:prstDash val="dot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986018" y="4138229"/>
            <a:ext cx="1828282" cy="2286000"/>
            <a:chOff x="986018" y="4138229"/>
            <a:chExt cx="1828282" cy="2286000"/>
          </a:xfrm>
        </p:grpSpPr>
        <p:grpSp>
          <p:nvGrpSpPr>
            <p:cNvPr id="55" name="Group 59"/>
            <p:cNvGrpSpPr/>
            <p:nvPr/>
          </p:nvGrpSpPr>
          <p:grpSpPr>
            <a:xfrm>
              <a:off x="986018" y="4138229"/>
              <a:ext cx="1828282" cy="2286000"/>
              <a:chOff x="1284818" y="1813689"/>
              <a:chExt cx="1828282" cy="2286000"/>
            </a:xfrm>
          </p:grpSpPr>
          <p:sp>
            <p:nvSpPr>
              <p:cNvPr id="59" name="Rectangle 58"/>
              <p:cNvSpPr>
                <a:spLocks noChangeAspect="1"/>
              </p:cNvSpPr>
              <p:nvPr/>
            </p:nvSpPr>
            <p:spPr>
              <a:xfrm>
                <a:off x="1284818" y="2270889"/>
                <a:ext cx="1828282" cy="1828800"/>
              </a:xfrm>
              <a:prstGeom prst="rect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Rectangle 59"/>
              <p:cNvSpPr>
                <a:spLocks/>
              </p:cNvSpPr>
              <p:nvPr/>
            </p:nvSpPr>
            <p:spPr>
              <a:xfrm>
                <a:off x="1284818" y="1813689"/>
                <a:ext cx="1828282" cy="457200"/>
              </a:xfrm>
              <a:prstGeom prst="rect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6" name="Rectangle 55"/>
            <p:cNvSpPr/>
            <p:nvPr/>
          </p:nvSpPr>
          <p:spPr>
            <a:xfrm>
              <a:off x="1053754" y="4671632"/>
              <a:ext cx="1689449" cy="1691640"/>
            </a:xfrm>
            <a:prstGeom prst="rect">
              <a:avLst/>
            </a:prstGeom>
            <a:noFill/>
            <a:ln w="19050" cap="flat" cmpd="sng" algn="ctr">
              <a:solidFill>
                <a:schemeClr val="tx1"/>
              </a:solidFill>
              <a:prstDash val="dot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2972059" y="4138229"/>
            <a:ext cx="1828282" cy="2286000"/>
            <a:chOff x="2972059" y="4138229"/>
            <a:chExt cx="1828282" cy="2286000"/>
          </a:xfrm>
        </p:grpSpPr>
        <p:grpSp>
          <p:nvGrpSpPr>
            <p:cNvPr id="66" name="Group 62"/>
            <p:cNvGrpSpPr/>
            <p:nvPr/>
          </p:nvGrpSpPr>
          <p:grpSpPr>
            <a:xfrm>
              <a:off x="2972059" y="4138229"/>
              <a:ext cx="1828282" cy="2286000"/>
              <a:chOff x="1284818" y="1813689"/>
              <a:chExt cx="1828282" cy="2286000"/>
            </a:xfrm>
          </p:grpSpPr>
          <p:sp>
            <p:nvSpPr>
              <p:cNvPr id="72" name="Rectangle 71"/>
              <p:cNvSpPr>
                <a:spLocks noChangeAspect="1"/>
              </p:cNvSpPr>
              <p:nvPr/>
            </p:nvSpPr>
            <p:spPr>
              <a:xfrm>
                <a:off x="1284818" y="2270889"/>
                <a:ext cx="1828282" cy="1828800"/>
              </a:xfrm>
              <a:prstGeom prst="rect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>
                <a:spLocks/>
              </p:cNvSpPr>
              <p:nvPr/>
            </p:nvSpPr>
            <p:spPr>
              <a:xfrm>
                <a:off x="1284818" y="1813689"/>
                <a:ext cx="1828282" cy="457200"/>
              </a:xfrm>
              <a:prstGeom prst="rect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69" name="Rectangle 68"/>
            <p:cNvSpPr/>
            <p:nvPr/>
          </p:nvSpPr>
          <p:spPr>
            <a:xfrm>
              <a:off x="3041475" y="4671632"/>
              <a:ext cx="1689449" cy="1691640"/>
            </a:xfrm>
            <a:prstGeom prst="rect">
              <a:avLst/>
            </a:prstGeom>
            <a:noFill/>
            <a:ln w="19050" cap="flat" cmpd="sng" algn="ctr">
              <a:solidFill>
                <a:schemeClr val="tx1"/>
              </a:solidFill>
              <a:prstDash val="dot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9" name="Group 78"/>
          <p:cNvGrpSpPr/>
          <p:nvPr/>
        </p:nvGrpSpPr>
        <p:grpSpPr>
          <a:xfrm>
            <a:off x="4954355" y="4138229"/>
            <a:ext cx="1828282" cy="2286000"/>
            <a:chOff x="4954355" y="4138229"/>
            <a:chExt cx="1828282" cy="2286000"/>
          </a:xfrm>
        </p:grpSpPr>
        <p:grpSp>
          <p:nvGrpSpPr>
            <p:cNvPr id="80" name="Group 65"/>
            <p:cNvGrpSpPr/>
            <p:nvPr/>
          </p:nvGrpSpPr>
          <p:grpSpPr>
            <a:xfrm>
              <a:off x="4954355" y="4138229"/>
              <a:ext cx="1828282" cy="2286000"/>
              <a:chOff x="1284818" y="1813689"/>
              <a:chExt cx="1828282" cy="2286000"/>
            </a:xfrm>
          </p:grpSpPr>
          <p:sp>
            <p:nvSpPr>
              <p:cNvPr id="82" name="Rectangle 81"/>
              <p:cNvSpPr>
                <a:spLocks noChangeAspect="1"/>
              </p:cNvSpPr>
              <p:nvPr/>
            </p:nvSpPr>
            <p:spPr>
              <a:xfrm>
                <a:off x="1284818" y="2270889"/>
                <a:ext cx="1828282" cy="1828800"/>
              </a:xfrm>
              <a:prstGeom prst="rect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3" name="Rectangle 82"/>
              <p:cNvSpPr>
                <a:spLocks/>
              </p:cNvSpPr>
              <p:nvPr/>
            </p:nvSpPr>
            <p:spPr>
              <a:xfrm>
                <a:off x="1284818" y="1813689"/>
                <a:ext cx="1828282" cy="457200"/>
              </a:xfrm>
              <a:prstGeom prst="rect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81" name="Rectangle 80"/>
            <p:cNvSpPr/>
            <p:nvPr/>
          </p:nvSpPr>
          <p:spPr>
            <a:xfrm>
              <a:off x="5022091" y="4671632"/>
              <a:ext cx="1689449" cy="1691640"/>
            </a:xfrm>
            <a:prstGeom prst="rect">
              <a:avLst/>
            </a:prstGeom>
            <a:noFill/>
            <a:ln w="19050" cap="flat" cmpd="sng" algn="ctr">
              <a:solidFill>
                <a:schemeClr val="tx1"/>
              </a:solidFill>
              <a:prstDash val="dot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4" name="Group 83"/>
          <p:cNvGrpSpPr/>
          <p:nvPr/>
        </p:nvGrpSpPr>
        <p:grpSpPr>
          <a:xfrm>
            <a:off x="986018" y="6663100"/>
            <a:ext cx="1828282" cy="2286000"/>
            <a:chOff x="986018" y="6663100"/>
            <a:chExt cx="1828282" cy="2286000"/>
          </a:xfrm>
        </p:grpSpPr>
        <p:grpSp>
          <p:nvGrpSpPr>
            <p:cNvPr id="85" name="Group 68"/>
            <p:cNvGrpSpPr/>
            <p:nvPr/>
          </p:nvGrpSpPr>
          <p:grpSpPr>
            <a:xfrm>
              <a:off x="986018" y="6663100"/>
              <a:ext cx="1828282" cy="2286000"/>
              <a:chOff x="1284818" y="1813689"/>
              <a:chExt cx="1828282" cy="2286000"/>
            </a:xfrm>
          </p:grpSpPr>
          <p:sp>
            <p:nvSpPr>
              <p:cNvPr id="87" name="Rectangle 86"/>
              <p:cNvSpPr>
                <a:spLocks noChangeAspect="1"/>
              </p:cNvSpPr>
              <p:nvPr/>
            </p:nvSpPr>
            <p:spPr>
              <a:xfrm>
                <a:off x="1284818" y="2270889"/>
                <a:ext cx="1828282" cy="1828800"/>
              </a:xfrm>
              <a:prstGeom prst="rect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>
                <a:spLocks/>
              </p:cNvSpPr>
              <p:nvPr/>
            </p:nvSpPr>
            <p:spPr>
              <a:xfrm>
                <a:off x="1284818" y="1813689"/>
                <a:ext cx="1828282" cy="457200"/>
              </a:xfrm>
              <a:prstGeom prst="rect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86" name="Rectangle 85"/>
            <p:cNvSpPr/>
            <p:nvPr/>
          </p:nvSpPr>
          <p:spPr>
            <a:xfrm>
              <a:off x="1053754" y="7196503"/>
              <a:ext cx="1689449" cy="1691640"/>
            </a:xfrm>
            <a:prstGeom prst="rect">
              <a:avLst/>
            </a:prstGeom>
            <a:noFill/>
            <a:ln w="19050" cap="flat" cmpd="sng" algn="ctr">
              <a:solidFill>
                <a:schemeClr val="tx1"/>
              </a:solidFill>
              <a:prstDash val="dot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9" name="Group 88"/>
          <p:cNvGrpSpPr/>
          <p:nvPr/>
        </p:nvGrpSpPr>
        <p:grpSpPr>
          <a:xfrm>
            <a:off x="2972059" y="6663100"/>
            <a:ext cx="1828282" cy="2286000"/>
            <a:chOff x="2972059" y="6663100"/>
            <a:chExt cx="1828282" cy="2286000"/>
          </a:xfrm>
        </p:grpSpPr>
        <p:grpSp>
          <p:nvGrpSpPr>
            <p:cNvPr id="90" name="Group 71"/>
            <p:cNvGrpSpPr/>
            <p:nvPr/>
          </p:nvGrpSpPr>
          <p:grpSpPr>
            <a:xfrm>
              <a:off x="2972059" y="6663100"/>
              <a:ext cx="1828282" cy="2286000"/>
              <a:chOff x="1284818" y="1813689"/>
              <a:chExt cx="1828282" cy="2286000"/>
            </a:xfrm>
          </p:grpSpPr>
          <p:sp>
            <p:nvSpPr>
              <p:cNvPr id="92" name="Rectangle 91"/>
              <p:cNvSpPr>
                <a:spLocks noChangeAspect="1"/>
              </p:cNvSpPr>
              <p:nvPr/>
            </p:nvSpPr>
            <p:spPr>
              <a:xfrm>
                <a:off x="1284818" y="2270889"/>
                <a:ext cx="1828282" cy="1828800"/>
              </a:xfrm>
              <a:prstGeom prst="rect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>
                <a:spLocks/>
              </p:cNvSpPr>
              <p:nvPr/>
            </p:nvSpPr>
            <p:spPr>
              <a:xfrm>
                <a:off x="1284818" y="1813689"/>
                <a:ext cx="1828282" cy="457200"/>
              </a:xfrm>
              <a:prstGeom prst="rect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91" name="Rectangle 90"/>
            <p:cNvSpPr/>
            <p:nvPr/>
          </p:nvSpPr>
          <p:spPr>
            <a:xfrm>
              <a:off x="3041475" y="7196503"/>
              <a:ext cx="1689449" cy="1691640"/>
            </a:xfrm>
            <a:prstGeom prst="rect">
              <a:avLst/>
            </a:prstGeom>
            <a:noFill/>
            <a:ln w="19050" cap="flat" cmpd="sng" algn="ctr">
              <a:solidFill>
                <a:schemeClr val="tx1"/>
              </a:solidFill>
              <a:prstDash val="dot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4" name="Group 93"/>
          <p:cNvGrpSpPr/>
          <p:nvPr/>
        </p:nvGrpSpPr>
        <p:grpSpPr>
          <a:xfrm>
            <a:off x="4954355" y="6663100"/>
            <a:ext cx="1828282" cy="2286000"/>
            <a:chOff x="4954355" y="6663100"/>
            <a:chExt cx="1828282" cy="2286000"/>
          </a:xfrm>
        </p:grpSpPr>
        <p:grpSp>
          <p:nvGrpSpPr>
            <p:cNvPr id="95" name="Group 74"/>
            <p:cNvGrpSpPr/>
            <p:nvPr/>
          </p:nvGrpSpPr>
          <p:grpSpPr>
            <a:xfrm>
              <a:off x="4954355" y="6663100"/>
              <a:ext cx="1828282" cy="2286000"/>
              <a:chOff x="1284818" y="1813689"/>
              <a:chExt cx="1828282" cy="2286000"/>
            </a:xfrm>
          </p:grpSpPr>
          <p:sp>
            <p:nvSpPr>
              <p:cNvPr id="97" name="Rectangle 96"/>
              <p:cNvSpPr>
                <a:spLocks noChangeAspect="1"/>
              </p:cNvSpPr>
              <p:nvPr/>
            </p:nvSpPr>
            <p:spPr>
              <a:xfrm>
                <a:off x="1284818" y="2270889"/>
                <a:ext cx="1828282" cy="1828800"/>
              </a:xfrm>
              <a:prstGeom prst="rect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" name="Rectangle 97"/>
              <p:cNvSpPr>
                <a:spLocks/>
              </p:cNvSpPr>
              <p:nvPr/>
            </p:nvSpPr>
            <p:spPr>
              <a:xfrm>
                <a:off x="1284818" y="1813689"/>
                <a:ext cx="1828282" cy="457200"/>
              </a:xfrm>
              <a:prstGeom prst="rect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96" name="Rectangle 95"/>
            <p:cNvSpPr/>
            <p:nvPr/>
          </p:nvSpPr>
          <p:spPr>
            <a:xfrm>
              <a:off x="5022091" y="7196503"/>
              <a:ext cx="1689449" cy="1691640"/>
            </a:xfrm>
            <a:prstGeom prst="rect">
              <a:avLst/>
            </a:prstGeom>
            <a:noFill/>
            <a:ln w="19050" cap="flat" cmpd="sng" algn="ctr">
              <a:solidFill>
                <a:schemeClr val="tx1"/>
              </a:solidFill>
              <a:prstDash val="dot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9" name="TextBox 98"/>
          <p:cNvSpPr txBox="1"/>
          <p:nvPr/>
        </p:nvSpPr>
        <p:spPr>
          <a:xfrm>
            <a:off x="448192" y="9591523"/>
            <a:ext cx="68722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latin typeface="SimpleKindOfGirl"/>
                <a:cs typeface="SimpleKindOfGirl"/>
              </a:rPr>
              <a:t>©  2014 </a:t>
            </a:r>
            <a:r>
              <a:rPr lang="en-US" sz="1000" dirty="0" err="1" smtClean="0">
                <a:latin typeface="SimpleKindOfGirl"/>
                <a:cs typeface="SimpleKindOfGirl"/>
              </a:rPr>
              <a:t>erin</a:t>
            </a:r>
            <a:r>
              <a:rPr lang="en-US" sz="1000" dirty="0" smtClean="0">
                <a:latin typeface="SimpleKindOfGirl"/>
                <a:cs typeface="SimpleKindOfGirl"/>
              </a:rPr>
              <a:t> cobb		</a:t>
            </a:r>
            <a:r>
              <a:rPr lang="en-US" sz="1000" dirty="0" err="1" smtClean="0">
                <a:latin typeface="SimpleKindOfGirl"/>
                <a:cs typeface="SimpleKindOfGirl"/>
              </a:rPr>
              <a:t>freenotebooktemplates.com</a:t>
            </a:r>
            <a:endParaRPr lang="en-US" sz="1000" dirty="0">
              <a:latin typeface="SimpleKindOfGirl"/>
              <a:cs typeface="SimpleKindOfGirl"/>
            </a:endParaRPr>
          </a:p>
        </p:txBody>
      </p:sp>
    </p:spTree>
    <p:extLst>
      <p:ext uri="{BB962C8B-B14F-4D97-AF65-F5344CB8AC3E}">
        <p14:creationId xmlns:p14="http://schemas.microsoft.com/office/powerpoint/2010/main" val="35257853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13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SimpleKindOfGirl</vt:lpstr>
      <vt:lpstr>Office Theme</vt:lpstr>
      <vt:lpstr>PowerPoint Presentation</vt:lpstr>
    </vt:vector>
  </TitlesOfParts>
  <Company>CobbFly Enterprises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Jared Cobb</dc:creator>
  <cp:lastModifiedBy>Cece Mariano</cp:lastModifiedBy>
  <cp:revision>5</cp:revision>
  <dcterms:created xsi:type="dcterms:W3CDTF">2014-11-02T14:46:11Z</dcterms:created>
  <dcterms:modified xsi:type="dcterms:W3CDTF">2014-11-03T00:33:33Z</dcterms:modified>
</cp:coreProperties>
</file>