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Singles – Small Rectangle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-3 b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25" y="1119476"/>
            <a:ext cx="2310533" cy="3657600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968" y="1119476"/>
            <a:ext cx="2310533" cy="365760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24" y="5238213"/>
            <a:ext cx="2310533" cy="36576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967" y="5238213"/>
            <a:ext cx="2310533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20</cp:revision>
  <dcterms:created xsi:type="dcterms:W3CDTF">2014-11-02T14:46:11Z</dcterms:created>
  <dcterms:modified xsi:type="dcterms:W3CDTF">2014-11-11T17:32:24Z</dcterms:modified>
</cp:coreProperties>
</file>