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Singles – Large Square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1 -2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956140" y="1576677"/>
            <a:ext cx="2743200" cy="3200400"/>
            <a:chOff x="956140" y="1576677"/>
            <a:chExt cx="2743200" cy="3200400"/>
          </a:xfrm>
        </p:grpSpPr>
        <p:sp>
          <p:nvSpPr>
            <p:cNvPr id="53" name="Rectangle 52"/>
            <p:cNvSpPr>
              <a:spLocks noChangeAspect="1"/>
            </p:cNvSpPr>
            <p:nvPr/>
          </p:nvSpPr>
          <p:spPr>
            <a:xfrm>
              <a:off x="956140" y="2033877"/>
              <a:ext cx="2742423" cy="2743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>
              <a:spLocks/>
            </p:cNvSpPr>
            <p:nvPr/>
          </p:nvSpPr>
          <p:spPr>
            <a:xfrm>
              <a:off x="956140" y="1576677"/>
              <a:ext cx="27432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129077" y="1576677"/>
            <a:ext cx="2743200" cy="3200400"/>
            <a:chOff x="4129077" y="1576677"/>
            <a:chExt cx="2743200" cy="3200400"/>
          </a:xfrm>
        </p:grpSpPr>
        <p:sp>
          <p:nvSpPr>
            <p:cNvPr id="61" name="Rectangle 60"/>
            <p:cNvSpPr>
              <a:spLocks noChangeAspect="1"/>
            </p:cNvSpPr>
            <p:nvPr/>
          </p:nvSpPr>
          <p:spPr>
            <a:xfrm>
              <a:off x="4129077" y="2033877"/>
              <a:ext cx="2742423" cy="2743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>
              <a:spLocks/>
            </p:cNvSpPr>
            <p:nvPr/>
          </p:nvSpPr>
          <p:spPr>
            <a:xfrm>
              <a:off x="4129077" y="1576677"/>
              <a:ext cx="27432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955363" y="5300498"/>
            <a:ext cx="2743200" cy="3200400"/>
            <a:chOff x="955363" y="5300498"/>
            <a:chExt cx="2743200" cy="3200400"/>
          </a:xfrm>
        </p:grpSpPr>
        <p:sp>
          <p:nvSpPr>
            <p:cNvPr id="65" name="Rectangle 64"/>
            <p:cNvSpPr>
              <a:spLocks noChangeAspect="1"/>
            </p:cNvSpPr>
            <p:nvPr/>
          </p:nvSpPr>
          <p:spPr>
            <a:xfrm>
              <a:off x="955363" y="5757698"/>
              <a:ext cx="2742423" cy="2743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>
              <a:spLocks/>
            </p:cNvSpPr>
            <p:nvPr/>
          </p:nvSpPr>
          <p:spPr>
            <a:xfrm>
              <a:off x="955363" y="5300498"/>
              <a:ext cx="27432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128300" y="5300498"/>
            <a:ext cx="2743200" cy="3200400"/>
            <a:chOff x="4128300" y="5300498"/>
            <a:chExt cx="2743200" cy="3200400"/>
          </a:xfrm>
        </p:grpSpPr>
        <p:sp>
          <p:nvSpPr>
            <p:cNvPr id="70" name="Rectangle 69"/>
            <p:cNvSpPr>
              <a:spLocks noChangeAspect="1"/>
            </p:cNvSpPr>
            <p:nvPr/>
          </p:nvSpPr>
          <p:spPr>
            <a:xfrm>
              <a:off x="4128300" y="5757698"/>
              <a:ext cx="2742423" cy="2743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>
              <a:spLocks/>
            </p:cNvSpPr>
            <p:nvPr/>
          </p:nvSpPr>
          <p:spPr>
            <a:xfrm>
              <a:off x="4128300" y="5300498"/>
              <a:ext cx="27432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7</cp:revision>
  <dcterms:created xsi:type="dcterms:W3CDTF">2014-11-02T14:46:11Z</dcterms:created>
  <dcterms:modified xsi:type="dcterms:W3CDTF">2014-11-03T00:39:42Z</dcterms:modified>
</cp:coreProperties>
</file>