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9" r:id="rId3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56140" y="64242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SimpleKindOfGirl"/>
                <a:cs typeface="SimpleKindOfGirl"/>
              </a:rPr>
              <a:t>Tab Singles – Large Rectangle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64242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SimpleKindOfGirl"/>
                <a:cs typeface="SimpleKindOfGirl"/>
              </a:rPr>
              <a:t>1 </a:t>
            </a:r>
            <a:r>
              <a:rPr lang="en-US" sz="2500" dirty="0" smtClean="0">
                <a:latin typeface="SimpleKindOfGirl"/>
                <a:cs typeface="SimpleKindOfGirl"/>
              </a:rPr>
              <a:t>-4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75" name="Group 49"/>
          <p:cNvGrpSpPr/>
          <p:nvPr/>
        </p:nvGrpSpPr>
        <p:grpSpPr>
          <a:xfrm>
            <a:off x="1166940" y="1805277"/>
            <a:ext cx="5486400" cy="2743200"/>
            <a:chOff x="1284818" y="1813689"/>
            <a:chExt cx="1828282" cy="2286000"/>
          </a:xfrm>
        </p:grpSpPr>
        <p:sp>
          <p:nvSpPr>
            <p:cNvPr id="76" name="Rectangle 75"/>
            <p:cNvSpPr>
              <a:spLocks noChangeAspect="1"/>
            </p:cNvSpPr>
            <p:nvPr/>
          </p:nvSpPr>
          <p:spPr>
            <a:xfrm>
              <a:off x="1284818" y="2270889"/>
              <a:ext cx="1828282" cy="18288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/>
            <p:cNvSpPr>
              <a:spLocks/>
            </p:cNvSpPr>
            <p:nvPr/>
          </p:nvSpPr>
          <p:spPr>
            <a:xfrm>
              <a:off x="1284818" y="1813689"/>
              <a:ext cx="1828282" cy="4572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8" name="Group 49"/>
          <p:cNvGrpSpPr/>
          <p:nvPr/>
        </p:nvGrpSpPr>
        <p:grpSpPr>
          <a:xfrm>
            <a:off x="1143000" y="5369256"/>
            <a:ext cx="5486400" cy="2743200"/>
            <a:chOff x="1284818" y="1813689"/>
            <a:chExt cx="1828282" cy="2286000"/>
          </a:xfrm>
        </p:grpSpPr>
        <p:sp>
          <p:nvSpPr>
            <p:cNvPr id="79" name="Rectangle 78"/>
            <p:cNvSpPr>
              <a:spLocks noChangeAspect="1"/>
            </p:cNvSpPr>
            <p:nvPr/>
          </p:nvSpPr>
          <p:spPr>
            <a:xfrm>
              <a:off x="1284818" y="2270889"/>
              <a:ext cx="1828282" cy="18288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/>
            <p:cNvSpPr>
              <a:spLocks/>
            </p:cNvSpPr>
            <p:nvPr/>
          </p:nvSpPr>
          <p:spPr>
            <a:xfrm>
              <a:off x="1284818" y="1813689"/>
              <a:ext cx="1828282" cy="4572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83144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56140" y="64242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SimpleKindOfGirl"/>
                <a:cs typeface="SimpleKindOfGirl"/>
              </a:rPr>
              <a:t>Tab Singles – Large Rectangle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64242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SimpleKindOfGirl"/>
                <a:cs typeface="SimpleKindOfGirl"/>
              </a:rPr>
              <a:t>1 </a:t>
            </a:r>
            <a:r>
              <a:rPr lang="en-US" sz="2500" dirty="0" smtClean="0">
                <a:latin typeface="SimpleKindOfGirl"/>
                <a:cs typeface="SimpleKindOfGirl"/>
              </a:rPr>
              <a:t>-4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3057072" y="8120363"/>
            <a:ext cx="364902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 smtClean="0">
                <a:latin typeface="SimpleKindOfGirl"/>
                <a:cs typeface="SimpleKindOfGirl"/>
              </a:rPr>
              <a:t>©  2014 </a:t>
            </a:r>
            <a:r>
              <a:rPr lang="en-US" sz="600" dirty="0" err="1" smtClean="0">
                <a:latin typeface="SimpleKindOfGirl"/>
                <a:cs typeface="SimpleKindOfGirl"/>
              </a:rPr>
              <a:t>erin</a:t>
            </a:r>
            <a:r>
              <a:rPr lang="en-US" sz="600" dirty="0" smtClean="0">
                <a:latin typeface="SimpleKindOfGirl"/>
                <a:cs typeface="SimpleKindOfGirl"/>
              </a:rPr>
              <a:t> cobb	</a:t>
            </a:r>
            <a:r>
              <a:rPr lang="en-US" sz="600" dirty="0" smtClean="0">
                <a:latin typeface="SimpleKindOfGirl"/>
                <a:cs typeface="SimpleKindOfGirl"/>
              </a:rPr>
              <a:t>freenotebooktemplates.com</a:t>
            </a:r>
            <a:endParaRPr lang="en-US" sz="600" dirty="0">
              <a:latin typeface="SimpleKindOfGirl"/>
              <a:cs typeface="SimpleKindOfGirl"/>
            </a:endParaRPr>
          </a:p>
        </p:txBody>
      </p:sp>
      <p:grpSp>
        <p:nvGrpSpPr>
          <p:cNvPr id="75" name="Group 49"/>
          <p:cNvGrpSpPr/>
          <p:nvPr/>
        </p:nvGrpSpPr>
        <p:grpSpPr>
          <a:xfrm>
            <a:off x="1166940" y="1805277"/>
            <a:ext cx="5486400" cy="2743200"/>
            <a:chOff x="1284818" y="1813689"/>
            <a:chExt cx="1828282" cy="2286000"/>
          </a:xfrm>
        </p:grpSpPr>
        <p:sp>
          <p:nvSpPr>
            <p:cNvPr id="76" name="Rectangle 75"/>
            <p:cNvSpPr>
              <a:spLocks noChangeAspect="1"/>
            </p:cNvSpPr>
            <p:nvPr/>
          </p:nvSpPr>
          <p:spPr>
            <a:xfrm>
              <a:off x="1284818" y="2270889"/>
              <a:ext cx="1828282" cy="18288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/>
            <p:cNvSpPr>
              <a:spLocks/>
            </p:cNvSpPr>
            <p:nvPr/>
          </p:nvSpPr>
          <p:spPr>
            <a:xfrm>
              <a:off x="1284818" y="1813689"/>
              <a:ext cx="1828282" cy="4572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8" name="Group 49"/>
          <p:cNvGrpSpPr/>
          <p:nvPr/>
        </p:nvGrpSpPr>
        <p:grpSpPr>
          <a:xfrm>
            <a:off x="1143000" y="5369256"/>
            <a:ext cx="5486400" cy="2743200"/>
            <a:chOff x="1284818" y="1813689"/>
            <a:chExt cx="1828282" cy="2286000"/>
          </a:xfrm>
        </p:grpSpPr>
        <p:sp>
          <p:nvSpPr>
            <p:cNvPr id="79" name="Rectangle 78"/>
            <p:cNvSpPr>
              <a:spLocks noChangeAspect="1"/>
            </p:cNvSpPr>
            <p:nvPr/>
          </p:nvSpPr>
          <p:spPr>
            <a:xfrm>
              <a:off x="1284818" y="2270889"/>
              <a:ext cx="1828282" cy="18288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/>
            <p:cNvSpPr>
              <a:spLocks/>
            </p:cNvSpPr>
            <p:nvPr/>
          </p:nvSpPr>
          <p:spPr>
            <a:xfrm>
              <a:off x="1284818" y="1813689"/>
              <a:ext cx="1828282" cy="4572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892323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24</Words>
  <Application>Microsoft Office PowerPoint</Application>
  <PresentationFormat>Custom</PresentationFormat>
  <Paragraphs>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SimpleKindOfGirl</vt:lpstr>
      <vt:lpstr>Office Theme</vt:lpstr>
      <vt:lpstr>PowerPoint Presentation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21</cp:revision>
  <dcterms:created xsi:type="dcterms:W3CDTF">2014-11-02T14:46:11Z</dcterms:created>
  <dcterms:modified xsi:type="dcterms:W3CDTF">2014-11-03T01:29:11Z</dcterms:modified>
</cp:coreProperties>
</file>