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59" r:id="rId3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504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306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2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8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352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209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479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766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080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204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115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939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562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917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956140" y="642423"/>
            <a:ext cx="59161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dirty="0">
                <a:latin typeface="SimpleKindOfGirl"/>
                <a:cs typeface="SimpleKindOfGirl"/>
              </a:rPr>
              <a:t>Tab Singles – Large Rectangle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48192" y="642423"/>
            <a:ext cx="103084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latin typeface="SimpleKindOfGirl"/>
                <a:cs typeface="SimpleKindOfGirl"/>
              </a:rPr>
              <a:t>1 </a:t>
            </a:r>
            <a:r>
              <a:rPr lang="en-US" sz="2500" dirty="0" smtClean="0">
                <a:latin typeface="SimpleKindOfGirl"/>
                <a:cs typeface="SimpleKindOfGirl"/>
              </a:rPr>
              <a:t>-4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448192" y="9591523"/>
            <a:ext cx="6872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latin typeface="SimpleKindOfGirl"/>
                <a:cs typeface="SimpleKindOfGirl"/>
              </a:rPr>
              <a:t>©  2014 </a:t>
            </a:r>
            <a:r>
              <a:rPr lang="en-US" sz="1000" dirty="0" err="1" smtClean="0">
                <a:latin typeface="SimpleKindOfGirl"/>
                <a:cs typeface="SimpleKindOfGirl"/>
              </a:rPr>
              <a:t>erin</a:t>
            </a:r>
            <a:r>
              <a:rPr lang="en-US" sz="1000" dirty="0" smtClean="0">
                <a:latin typeface="SimpleKindOfGirl"/>
                <a:cs typeface="SimpleKindOfGirl"/>
              </a:rPr>
              <a:t> cobb		</a:t>
            </a:r>
            <a:r>
              <a:rPr lang="en-US" sz="1000" dirty="0" err="1" smtClean="0">
                <a:latin typeface="SimpleKindOfGirl"/>
                <a:cs typeface="SimpleKindOfGirl"/>
              </a:rPr>
              <a:t>freenotebooktemplates.com</a:t>
            </a:r>
            <a:endParaRPr lang="en-US" sz="1000" dirty="0">
              <a:latin typeface="SimpleKindOfGirl"/>
              <a:cs typeface="SimpleKindOfGirl"/>
            </a:endParaRPr>
          </a:p>
        </p:txBody>
      </p:sp>
      <p:grpSp>
        <p:nvGrpSpPr>
          <p:cNvPr id="75" name="Group 49"/>
          <p:cNvGrpSpPr/>
          <p:nvPr/>
        </p:nvGrpSpPr>
        <p:grpSpPr>
          <a:xfrm>
            <a:off x="1166940" y="1805277"/>
            <a:ext cx="5486400" cy="2743200"/>
            <a:chOff x="1284818" y="1813689"/>
            <a:chExt cx="1828282" cy="2286000"/>
          </a:xfrm>
        </p:grpSpPr>
        <p:sp>
          <p:nvSpPr>
            <p:cNvPr id="76" name="Rectangle 75"/>
            <p:cNvSpPr>
              <a:spLocks noChangeAspect="1"/>
            </p:cNvSpPr>
            <p:nvPr/>
          </p:nvSpPr>
          <p:spPr>
            <a:xfrm>
              <a:off x="1284818" y="2270889"/>
              <a:ext cx="1828282" cy="18288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Rectangle 76"/>
            <p:cNvSpPr>
              <a:spLocks/>
            </p:cNvSpPr>
            <p:nvPr/>
          </p:nvSpPr>
          <p:spPr>
            <a:xfrm>
              <a:off x="1284818" y="1813689"/>
              <a:ext cx="1828282" cy="4572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8" name="Group 49"/>
          <p:cNvGrpSpPr/>
          <p:nvPr/>
        </p:nvGrpSpPr>
        <p:grpSpPr>
          <a:xfrm>
            <a:off x="1143000" y="5369256"/>
            <a:ext cx="5486400" cy="2743200"/>
            <a:chOff x="1284818" y="1813689"/>
            <a:chExt cx="1828282" cy="2286000"/>
          </a:xfrm>
        </p:grpSpPr>
        <p:sp>
          <p:nvSpPr>
            <p:cNvPr id="79" name="Rectangle 78"/>
            <p:cNvSpPr>
              <a:spLocks noChangeAspect="1"/>
            </p:cNvSpPr>
            <p:nvPr/>
          </p:nvSpPr>
          <p:spPr>
            <a:xfrm>
              <a:off x="1284818" y="2270889"/>
              <a:ext cx="1828282" cy="18288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Rectangle 79"/>
            <p:cNvSpPr>
              <a:spLocks/>
            </p:cNvSpPr>
            <p:nvPr/>
          </p:nvSpPr>
          <p:spPr>
            <a:xfrm>
              <a:off x="1284818" y="1813689"/>
              <a:ext cx="1828282" cy="4572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7831442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956140" y="642423"/>
            <a:ext cx="59161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dirty="0">
                <a:latin typeface="SimpleKindOfGirl"/>
                <a:cs typeface="SimpleKindOfGirl"/>
              </a:rPr>
              <a:t>Tab Singles – Large Rectangle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48192" y="642423"/>
            <a:ext cx="103084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latin typeface="SimpleKindOfGirl"/>
                <a:cs typeface="SimpleKindOfGirl"/>
              </a:rPr>
              <a:t>1 </a:t>
            </a:r>
            <a:r>
              <a:rPr lang="en-US" sz="2500" dirty="0" smtClean="0">
                <a:latin typeface="SimpleKindOfGirl"/>
                <a:cs typeface="SimpleKindOfGirl"/>
              </a:rPr>
              <a:t>-4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3057072" y="8120363"/>
            <a:ext cx="3649023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" dirty="0" smtClean="0">
                <a:latin typeface="SimpleKindOfGirl"/>
                <a:cs typeface="SimpleKindOfGirl"/>
              </a:rPr>
              <a:t>©  2014 </a:t>
            </a:r>
            <a:r>
              <a:rPr lang="en-US" sz="600" dirty="0" err="1" smtClean="0">
                <a:latin typeface="SimpleKindOfGirl"/>
                <a:cs typeface="SimpleKindOfGirl"/>
              </a:rPr>
              <a:t>erin</a:t>
            </a:r>
            <a:r>
              <a:rPr lang="en-US" sz="600" dirty="0" smtClean="0">
                <a:latin typeface="SimpleKindOfGirl"/>
                <a:cs typeface="SimpleKindOfGirl"/>
              </a:rPr>
              <a:t> cobb	</a:t>
            </a:r>
            <a:r>
              <a:rPr lang="en-US" sz="600" dirty="0" smtClean="0">
                <a:latin typeface="SimpleKindOfGirl"/>
                <a:cs typeface="SimpleKindOfGirl"/>
              </a:rPr>
              <a:t>freenotebooktemplates.com</a:t>
            </a:r>
            <a:endParaRPr lang="en-US" sz="600" dirty="0">
              <a:latin typeface="SimpleKindOfGirl"/>
              <a:cs typeface="SimpleKindOfGirl"/>
            </a:endParaRPr>
          </a:p>
        </p:txBody>
      </p:sp>
      <p:grpSp>
        <p:nvGrpSpPr>
          <p:cNvPr id="75" name="Group 49"/>
          <p:cNvGrpSpPr/>
          <p:nvPr/>
        </p:nvGrpSpPr>
        <p:grpSpPr>
          <a:xfrm>
            <a:off x="1166940" y="1805277"/>
            <a:ext cx="5486400" cy="2743200"/>
            <a:chOff x="1284818" y="1813689"/>
            <a:chExt cx="1828282" cy="2286000"/>
          </a:xfrm>
        </p:grpSpPr>
        <p:sp>
          <p:nvSpPr>
            <p:cNvPr id="76" name="Rectangle 75"/>
            <p:cNvSpPr>
              <a:spLocks noChangeAspect="1"/>
            </p:cNvSpPr>
            <p:nvPr/>
          </p:nvSpPr>
          <p:spPr>
            <a:xfrm>
              <a:off x="1284818" y="2270889"/>
              <a:ext cx="1828282" cy="18288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Rectangle 76"/>
            <p:cNvSpPr>
              <a:spLocks/>
            </p:cNvSpPr>
            <p:nvPr/>
          </p:nvSpPr>
          <p:spPr>
            <a:xfrm>
              <a:off x="1284818" y="1813689"/>
              <a:ext cx="1828282" cy="4572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8" name="Group 49"/>
          <p:cNvGrpSpPr/>
          <p:nvPr/>
        </p:nvGrpSpPr>
        <p:grpSpPr>
          <a:xfrm>
            <a:off x="1143000" y="5369256"/>
            <a:ext cx="5486400" cy="2743200"/>
            <a:chOff x="1284818" y="1813689"/>
            <a:chExt cx="1828282" cy="2286000"/>
          </a:xfrm>
        </p:grpSpPr>
        <p:sp>
          <p:nvSpPr>
            <p:cNvPr id="79" name="Rectangle 78"/>
            <p:cNvSpPr>
              <a:spLocks noChangeAspect="1"/>
            </p:cNvSpPr>
            <p:nvPr/>
          </p:nvSpPr>
          <p:spPr>
            <a:xfrm>
              <a:off x="1284818" y="2270889"/>
              <a:ext cx="1828282" cy="18288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Rectangle 79"/>
            <p:cNvSpPr>
              <a:spLocks/>
            </p:cNvSpPr>
            <p:nvPr/>
          </p:nvSpPr>
          <p:spPr>
            <a:xfrm>
              <a:off x="1284818" y="1813689"/>
              <a:ext cx="1828282" cy="4572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6892323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24</Words>
  <Application>Microsoft Office PowerPoint</Application>
  <PresentationFormat>Custom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SimpleKindOfGirl</vt:lpstr>
      <vt:lpstr>Office Theme</vt:lpstr>
      <vt:lpstr>PowerPoint Presentation</vt:lpstr>
      <vt:lpstr>PowerPoint Presentation</vt:lpstr>
    </vt:vector>
  </TitlesOfParts>
  <Company>CobbFly Enterprises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Jared Cobb</dc:creator>
  <cp:lastModifiedBy>Cece Mariano</cp:lastModifiedBy>
  <cp:revision>21</cp:revision>
  <dcterms:created xsi:type="dcterms:W3CDTF">2014-11-02T14:46:11Z</dcterms:created>
  <dcterms:modified xsi:type="dcterms:W3CDTF">2014-11-03T01:29:11Z</dcterms:modified>
</cp:coreProperties>
</file>