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Tab Multiples – Triangle Box Tabs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SimpleKindOfGirl"/>
                <a:cs typeface="SimpleKindOfGirl"/>
              </a:rPr>
              <a:t>1 </a:t>
            </a:r>
            <a:r>
              <a:rPr lang="en-US" sz="2500" dirty="0" smtClean="0">
                <a:latin typeface="SimpleKindOfGirl"/>
                <a:cs typeface="SimpleKindOfGirl"/>
              </a:rPr>
              <a:t>-26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321" name="Group 320"/>
          <p:cNvGrpSpPr/>
          <p:nvPr/>
        </p:nvGrpSpPr>
        <p:grpSpPr>
          <a:xfrm>
            <a:off x="991989" y="1519480"/>
            <a:ext cx="5530805" cy="7312475"/>
            <a:chOff x="991989" y="1519480"/>
            <a:chExt cx="5530805" cy="7312475"/>
          </a:xfrm>
        </p:grpSpPr>
        <p:grpSp>
          <p:nvGrpSpPr>
            <p:cNvPr id="322" name="Group 321"/>
            <p:cNvGrpSpPr/>
            <p:nvPr/>
          </p:nvGrpSpPr>
          <p:grpSpPr>
            <a:xfrm>
              <a:off x="1252294" y="1703533"/>
              <a:ext cx="4572000" cy="2286000"/>
              <a:chOff x="1252294" y="1703533"/>
              <a:chExt cx="4572000" cy="2286000"/>
            </a:xfrm>
          </p:grpSpPr>
          <p:sp>
            <p:nvSpPr>
              <p:cNvPr id="329" name="Isosceles Triangle 328"/>
              <p:cNvSpPr/>
              <p:nvPr/>
            </p:nvSpPr>
            <p:spPr>
              <a:xfrm rot="10800000">
                <a:off x="1252294" y="1703533"/>
                <a:ext cx="4572000" cy="2286000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381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30" name="Straight Connector 329"/>
              <p:cNvCxnSpPr/>
              <p:nvPr/>
            </p:nvCxnSpPr>
            <p:spPr>
              <a:xfrm>
                <a:off x="1684094" y="2109933"/>
                <a:ext cx="3695700" cy="12700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3" name="Isosceles Triangle 322"/>
            <p:cNvSpPr/>
            <p:nvPr/>
          </p:nvSpPr>
          <p:spPr>
            <a:xfrm rot="16200000">
              <a:off x="3093794" y="2662480"/>
              <a:ext cx="4572000" cy="2286000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24" name="Straight Connector 323"/>
            <p:cNvCxnSpPr/>
            <p:nvPr/>
          </p:nvCxnSpPr>
          <p:spPr>
            <a:xfrm rot="5400000">
              <a:off x="4262194" y="3792780"/>
              <a:ext cx="3695700" cy="12700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5" name="Isosceles Triangle 324"/>
            <p:cNvSpPr/>
            <p:nvPr/>
          </p:nvSpPr>
          <p:spPr>
            <a:xfrm rot="16200000">
              <a:off x="-151011" y="5333105"/>
              <a:ext cx="4572000" cy="2286000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26" name="Straight Connector 325"/>
            <p:cNvCxnSpPr/>
            <p:nvPr/>
          </p:nvCxnSpPr>
          <p:spPr>
            <a:xfrm rot="5400000">
              <a:off x="1017389" y="6463405"/>
              <a:ext cx="3695700" cy="12700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7" name="Isosceles Triangle 326"/>
            <p:cNvSpPr/>
            <p:nvPr/>
          </p:nvSpPr>
          <p:spPr>
            <a:xfrm rot="5400000">
              <a:off x="2834439" y="5402955"/>
              <a:ext cx="4572000" cy="2286000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28" name="Straight Connector 327"/>
            <p:cNvCxnSpPr/>
            <p:nvPr/>
          </p:nvCxnSpPr>
          <p:spPr>
            <a:xfrm rot="16200000">
              <a:off x="2542339" y="6545955"/>
              <a:ext cx="3695700" cy="12700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83144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631</TotalTime>
  <Words>13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205</cp:revision>
  <dcterms:created xsi:type="dcterms:W3CDTF">2014-11-02T14:46:11Z</dcterms:created>
  <dcterms:modified xsi:type="dcterms:W3CDTF">2014-11-03T13:18:24Z</dcterms:modified>
</cp:coreProperties>
</file>