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8" r:id="rId2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>
          <p15:clr>
            <a:srgbClr val="A4A3A4"/>
          </p15:clr>
        </p15:guide>
        <p15:guide id="2" pos="244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55" d="100"/>
          <a:sy n="55" d="100"/>
        </p:scale>
        <p:origin x="504" y="66"/>
      </p:cViewPr>
      <p:guideLst>
        <p:guide orient="horz" pos="3168"/>
        <p:guide pos="244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3124624"/>
            <a:ext cx="6606540" cy="21560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5860" y="5699760"/>
            <a:ext cx="544068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8306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962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790281" y="591397"/>
            <a:ext cx="1485662" cy="1258697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0598" y="591397"/>
            <a:ext cx="4330144" cy="1258697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3525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209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3966" y="6463454"/>
            <a:ext cx="6606540" cy="199771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3966" y="4263180"/>
            <a:ext cx="6606540" cy="22002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479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0597" y="3441277"/>
            <a:ext cx="2907903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68040" y="3441277"/>
            <a:ext cx="2907904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766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251499"/>
            <a:ext cx="3434160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620" y="3189817"/>
            <a:ext cx="3434160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8272" y="2251499"/>
            <a:ext cx="3435509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48272" y="3189817"/>
            <a:ext cx="3435509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080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2045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1157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0473"/>
            <a:ext cx="2557066" cy="170434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8792" y="400474"/>
            <a:ext cx="4344988" cy="858456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20" y="2104814"/>
            <a:ext cx="2557066" cy="688022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9394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445" y="7040880"/>
            <a:ext cx="4663440" cy="83121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3445" y="898737"/>
            <a:ext cx="4663440" cy="60350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3445" y="7872096"/>
            <a:ext cx="4663440" cy="11804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562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346961"/>
            <a:ext cx="699516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8620" y="9322647"/>
            <a:ext cx="18135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D89058-8F0B-DE48-92C8-5F39AB5A3C33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55570" y="9322647"/>
            <a:ext cx="24612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570220" y="9322647"/>
            <a:ext cx="18135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91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956140" y="642423"/>
            <a:ext cx="5916137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>
                <a:latin typeface="SimpleKindOfGirl"/>
                <a:cs typeface="SimpleKindOfGirl"/>
              </a:rPr>
              <a:t>Tab Multiples – </a:t>
            </a:r>
            <a:r>
              <a:rPr lang="en-US" sz="2500" dirty="0" smtClean="0">
                <a:latin typeface="SimpleKindOfGirl"/>
                <a:cs typeface="SimpleKindOfGirl"/>
              </a:rPr>
              <a:t>8 </a:t>
            </a:r>
            <a:r>
              <a:rPr lang="en-US" sz="2500" dirty="0">
                <a:latin typeface="SimpleKindOfGirl"/>
                <a:cs typeface="SimpleKindOfGirl"/>
              </a:rPr>
              <a:t>Tab </a:t>
            </a:r>
            <a:r>
              <a:rPr lang="en-US" sz="2500" dirty="0" smtClean="0">
                <a:latin typeface="SimpleKindOfGirl"/>
                <a:cs typeface="SimpleKindOfGirl"/>
              </a:rPr>
              <a:t>Short</a:t>
            </a:r>
            <a:endParaRPr lang="en-US" sz="2500" dirty="0">
              <a:latin typeface="SimpleKindOfGirl"/>
              <a:cs typeface="SimpleKindOfGirl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48192" y="642423"/>
            <a:ext cx="103084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>
                <a:latin typeface="SimpleKindOfGirl"/>
                <a:cs typeface="SimpleKindOfGirl"/>
              </a:rPr>
              <a:t>1 </a:t>
            </a:r>
            <a:r>
              <a:rPr lang="en-US" sz="2500" dirty="0" smtClean="0">
                <a:latin typeface="SimpleKindOfGirl"/>
                <a:cs typeface="SimpleKindOfGirl"/>
              </a:rPr>
              <a:t>-20</a:t>
            </a:r>
            <a:endParaRPr lang="en-US" sz="2500" dirty="0">
              <a:latin typeface="SimpleKindOfGirl"/>
              <a:cs typeface="SimpleKindOfGirl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448192" y="9591523"/>
            <a:ext cx="68722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>
                <a:latin typeface="SimpleKindOfGirl"/>
                <a:cs typeface="SimpleKindOfGirl"/>
              </a:rPr>
              <a:t>©  2014 </a:t>
            </a:r>
            <a:r>
              <a:rPr lang="en-US" sz="1000" dirty="0" err="1" smtClean="0">
                <a:latin typeface="SimpleKindOfGirl"/>
                <a:cs typeface="SimpleKindOfGirl"/>
              </a:rPr>
              <a:t>erin</a:t>
            </a:r>
            <a:r>
              <a:rPr lang="en-US" sz="1000" dirty="0" smtClean="0">
                <a:latin typeface="SimpleKindOfGirl"/>
                <a:cs typeface="SimpleKindOfGirl"/>
              </a:rPr>
              <a:t> cobb		</a:t>
            </a:r>
            <a:r>
              <a:rPr lang="en-US" sz="1000" dirty="0" err="1" smtClean="0">
                <a:latin typeface="SimpleKindOfGirl"/>
                <a:cs typeface="SimpleKindOfGirl"/>
              </a:rPr>
              <a:t>freenotebooktemplates.com</a:t>
            </a:r>
            <a:endParaRPr lang="en-US" sz="1000" dirty="0">
              <a:latin typeface="SimpleKindOfGirl"/>
              <a:cs typeface="SimpleKindOfGirl"/>
            </a:endParaRPr>
          </a:p>
        </p:txBody>
      </p:sp>
      <p:grpSp>
        <p:nvGrpSpPr>
          <p:cNvPr id="79" name="Group 27"/>
          <p:cNvGrpSpPr/>
          <p:nvPr/>
        </p:nvGrpSpPr>
        <p:grpSpPr>
          <a:xfrm>
            <a:off x="2173126" y="1618961"/>
            <a:ext cx="3430801" cy="7315201"/>
            <a:chOff x="2128306" y="1618961"/>
            <a:chExt cx="3430801" cy="7315201"/>
          </a:xfrm>
        </p:grpSpPr>
        <p:sp>
          <p:nvSpPr>
            <p:cNvPr id="80" name="Rectangle 79"/>
            <p:cNvSpPr>
              <a:spLocks/>
            </p:cNvSpPr>
            <p:nvPr/>
          </p:nvSpPr>
          <p:spPr>
            <a:xfrm rot="16200000">
              <a:off x="415607" y="3790663"/>
              <a:ext cx="7315199" cy="2971800"/>
            </a:xfrm>
            <a:prstGeom prst="rect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Rectangle 80"/>
            <p:cNvSpPr>
              <a:spLocks/>
            </p:cNvSpPr>
            <p:nvPr/>
          </p:nvSpPr>
          <p:spPr>
            <a:xfrm rot="16200000">
              <a:off x="-1300694" y="5047961"/>
              <a:ext cx="7315199" cy="457200"/>
            </a:xfrm>
            <a:prstGeom prst="rect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2" name="Straight Connector 81"/>
            <p:cNvCxnSpPr/>
            <p:nvPr/>
          </p:nvCxnSpPr>
          <p:spPr>
            <a:xfrm>
              <a:off x="2585506" y="3447763"/>
              <a:ext cx="2971800" cy="1"/>
            </a:xfrm>
            <a:prstGeom prst="line">
              <a:avLst/>
            </a:prstGeom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>
              <a:off x="2587307" y="5276563"/>
              <a:ext cx="2971800" cy="1"/>
            </a:xfrm>
            <a:prstGeom prst="line">
              <a:avLst/>
            </a:prstGeom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>
              <a:off x="2587307" y="7105363"/>
              <a:ext cx="2971800" cy="1"/>
            </a:xfrm>
            <a:prstGeom prst="line">
              <a:avLst/>
            </a:prstGeom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>
              <a:off x="2587307" y="2533363"/>
              <a:ext cx="2971800" cy="1"/>
            </a:xfrm>
            <a:prstGeom prst="line">
              <a:avLst/>
            </a:prstGeom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>
              <a:off x="2585506" y="4362162"/>
              <a:ext cx="2971800" cy="1"/>
            </a:xfrm>
            <a:prstGeom prst="line">
              <a:avLst/>
            </a:prstGeom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>
              <a:off x="2587307" y="6190964"/>
              <a:ext cx="2971800" cy="1"/>
            </a:xfrm>
            <a:prstGeom prst="line">
              <a:avLst/>
            </a:prstGeom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>
              <a:off x="2587307" y="8019763"/>
              <a:ext cx="2971800" cy="1"/>
            </a:xfrm>
            <a:prstGeom prst="line">
              <a:avLst/>
            </a:prstGeom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831442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476</TotalTime>
  <Words>13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SimpleKindOfGirl</vt:lpstr>
      <vt:lpstr>Office Theme</vt:lpstr>
      <vt:lpstr>PowerPoint Presentation</vt:lpstr>
    </vt:vector>
  </TitlesOfParts>
  <Company>CobbFly Enterprises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Jared Cobb</dc:creator>
  <cp:lastModifiedBy>Cece Mariano</cp:lastModifiedBy>
  <cp:revision>146</cp:revision>
  <dcterms:created xsi:type="dcterms:W3CDTF">2014-11-02T14:46:11Z</dcterms:created>
  <dcterms:modified xsi:type="dcterms:W3CDTF">2014-11-03T10:44:06Z</dcterms:modified>
</cp:coreProperties>
</file>