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504" y="6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0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5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0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7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6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8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0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15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39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1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956140" y="642423"/>
            <a:ext cx="59161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latin typeface="SimpleKindOfGirl"/>
                <a:cs typeface="SimpleKindOfGirl"/>
              </a:rPr>
              <a:t>Tab Multiples – </a:t>
            </a:r>
            <a:r>
              <a:rPr lang="en-US" sz="2500" dirty="0" smtClean="0">
                <a:latin typeface="SimpleKindOfGirl"/>
                <a:cs typeface="SimpleKindOfGirl"/>
              </a:rPr>
              <a:t>8 </a:t>
            </a:r>
            <a:r>
              <a:rPr lang="en-US" sz="2500" dirty="0">
                <a:latin typeface="SimpleKindOfGirl"/>
                <a:cs typeface="SimpleKindOfGirl"/>
              </a:rPr>
              <a:t>Tab </a:t>
            </a:r>
            <a:r>
              <a:rPr lang="en-US" sz="2500" dirty="0" smtClean="0">
                <a:latin typeface="SimpleKindOfGirl"/>
                <a:cs typeface="SimpleKindOfGirl"/>
              </a:rPr>
              <a:t>Long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8192" y="642423"/>
            <a:ext cx="10308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SimpleKindOfGirl"/>
                <a:cs typeface="SimpleKindOfGirl"/>
              </a:rPr>
              <a:t>1 </a:t>
            </a:r>
            <a:r>
              <a:rPr lang="en-US" sz="2500" dirty="0" smtClean="0">
                <a:latin typeface="SimpleKindOfGirl"/>
                <a:cs typeface="SimpleKindOfGirl"/>
              </a:rPr>
              <a:t>-21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  <p:grpSp>
        <p:nvGrpSpPr>
          <p:cNvPr id="136" name="Group 135"/>
          <p:cNvGrpSpPr/>
          <p:nvPr/>
        </p:nvGrpSpPr>
        <p:grpSpPr>
          <a:xfrm>
            <a:off x="866500" y="1618960"/>
            <a:ext cx="6036842" cy="7315201"/>
            <a:chOff x="866500" y="1618960"/>
            <a:chExt cx="6036842" cy="7315201"/>
          </a:xfrm>
        </p:grpSpPr>
        <p:sp>
          <p:nvSpPr>
            <p:cNvPr id="137" name="Rectangle 136"/>
            <p:cNvSpPr>
              <a:spLocks/>
            </p:cNvSpPr>
            <p:nvPr/>
          </p:nvSpPr>
          <p:spPr>
            <a:xfrm rot="16200000">
              <a:off x="500741" y="2533362"/>
              <a:ext cx="7315199" cy="54864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Rectangle 137"/>
            <p:cNvSpPr>
              <a:spLocks/>
            </p:cNvSpPr>
            <p:nvPr/>
          </p:nvSpPr>
          <p:spPr>
            <a:xfrm rot="16200000">
              <a:off x="-2516780" y="5002240"/>
              <a:ext cx="7315199" cy="54864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9" name="Straight Connector 138"/>
            <p:cNvCxnSpPr/>
            <p:nvPr/>
          </p:nvCxnSpPr>
          <p:spPr>
            <a:xfrm>
              <a:off x="1413340" y="3447762"/>
              <a:ext cx="5486400" cy="1"/>
            </a:xfrm>
            <a:prstGeom prst="line">
              <a:avLst/>
            </a:prstGeom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/>
            <p:cNvCxnSpPr/>
            <p:nvPr/>
          </p:nvCxnSpPr>
          <p:spPr>
            <a:xfrm>
              <a:off x="1415141" y="5276562"/>
              <a:ext cx="5486400" cy="1"/>
            </a:xfrm>
            <a:prstGeom prst="line">
              <a:avLst/>
            </a:prstGeom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/>
            <p:cNvCxnSpPr/>
            <p:nvPr/>
          </p:nvCxnSpPr>
          <p:spPr>
            <a:xfrm>
              <a:off x="1415141" y="7105362"/>
              <a:ext cx="5486400" cy="1"/>
            </a:xfrm>
            <a:prstGeom prst="line">
              <a:avLst/>
            </a:prstGeom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/>
            <p:cNvCxnSpPr/>
            <p:nvPr/>
          </p:nvCxnSpPr>
          <p:spPr>
            <a:xfrm>
              <a:off x="1416942" y="2533364"/>
              <a:ext cx="5486400" cy="1"/>
            </a:xfrm>
            <a:prstGeom prst="line">
              <a:avLst/>
            </a:prstGeom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/>
            <p:cNvCxnSpPr/>
            <p:nvPr/>
          </p:nvCxnSpPr>
          <p:spPr>
            <a:xfrm>
              <a:off x="1415141" y="4362163"/>
              <a:ext cx="5486400" cy="1"/>
            </a:xfrm>
            <a:prstGeom prst="line">
              <a:avLst/>
            </a:prstGeom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/>
            <p:cNvCxnSpPr/>
            <p:nvPr/>
          </p:nvCxnSpPr>
          <p:spPr>
            <a:xfrm>
              <a:off x="1416942" y="6190965"/>
              <a:ext cx="5486400" cy="1"/>
            </a:xfrm>
            <a:prstGeom prst="line">
              <a:avLst/>
            </a:prstGeom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>
              <a:off x="1416942" y="8019764"/>
              <a:ext cx="5486400" cy="1"/>
            </a:xfrm>
            <a:prstGeom prst="line">
              <a:avLst/>
            </a:prstGeom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831442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611</TotalTime>
  <Words>13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SimpleKindOfGirl</vt:lpstr>
      <vt:lpstr>Office Theme</vt:lpstr>
      <vt:lpstr>PowerPoint Presentation</vt:lpstr>
    </vt:vector>
  </TitlesOfParts>
  <Company>CobbFly Enterprises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Jared Cobb</dc:creator>
  <cp:lastModifiedBy>Cece Mariano</cp:lastModifiedBy>
  <cp:revision>155</cp:revision>
  <dcterms:created xsi:type="dcterms:W3CDTF">2014-11-02T14:46:11Z</dcterms:created>
  <dcterms:modified xsi:type="dcterms:W3CDTF">2014-11-03T12:59:07Z</dcterms:modified>
</cp:coreProperties>
</file>