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Tab Multiples – </a:t>
            </a:r>
            <a:r>
              <a:rPr lang="en-US" sz="2500" dirty="0" smtClean="0">
                <a:latin typeface="SimpleKindOfGirl"/>
                <a:cs typeface="SimpleKindOfGirl"/>
              </a:rPr>
              <a:t>8 </a:t>
            </a:r>
            <a:r>
              <a:rPr lang="en-US" sz="2500" dirty="0">
                <a:latin typeface="SimpleKindOfGirl"/>
                <a:cs typeface="SimpleKindOfGirl"/>
              </a:rPr>
              <a:t>Tab </a:t>
            </a:r>
            <a:r>
              <a:rPr lang="en-US" sz="2500" dirty="0" smtClean="0">
                <a:latin typeface="SimpleKindOfGirl"/>
                <a:cs typeface="SimpleKindOfGirl"/>
              </a:rPr>
              <a:t>Long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-21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136" name="Group 135"/>
          <p:cNvGrpSpPr/>
          <p:nvPr/>
        </p:nvGrpSpPr>
        <p:grpSpPr>
          <a:xfrm>
            <a:off x="866500" y="1618960"/>
            <a:ext cx="6036842" cy="7315201"/>
            <a:chOff x="866500" y="1618960"/>
            <a:chExt cx="6036842" cy="7315201"/>
          </a:xfrm>
        </p:grpSpPr>
        <p:sp>
          <p:nvSpPr>
            <p:cNvPr id="137" name="Rectangle 136"/>
            <p:cNvSpPr>
              <a:spLocks/>
            </p:cNvSpPr>
            <p:nvPr/>
          </p:nvSpPr>
          <p:spPr>
            <a:xfrm rot="16200000">
              <a:off x="500741" y="2533362"/>
              <a:ext cx="7315199" cy="5486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/>
            <p:cNvSpPr>
              <a:spLocks/>
            </p:cNvSpPr>
            <p:nvPr/>
          </p:nvSpPr>
          <p:spPr>
            <a:xfrm rot="16200000">
              <a:off x="-2516780" y="5002240"/>
              <a:ext cx="7315199" cy="54864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9" name="Straight Connector 138"/>
            <p:cNvCxnSpPr/>
            <p:nvPr/>
          </p:nvCxnSpPr>
          <p:spPr>
            <a:xfrm>
              <a:off x="1413340" y="3447762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>
              <a:off x="1415141" y="5276562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>
              <a:off x="1415141" y="7105362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>
              <a:off x="1416942" y="2533364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>
              <a:off x="1415141" y="4362163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>
              <a:off x="1416942" y="6190965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>
              <a:off x="1416942" y="8019764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155</cp:revision>
  <dcterms:created xsi:type="dcterms:W3CDTF">2014-11-02T14:46:11Z</dcterms:created>
  <dcterms:modified xsi:type="dcterms:W3CDTF">2014-11-03T12:59:07Z</dcterms:modified>
</cp:coreProperties>
</file>