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5" d="100"/>
          <a:sy n="55" d="100"/>
        </p:scale>
        <p:origin x="504" y="66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4"/>
            <a:ext cx="6606540" cy="2156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306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962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90281" y="591397"/>
            <a:ext cx="1485662" cy="1258697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0598" y="591397"/>
            <a:ext cx="4330144" cy="1258697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352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209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479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597" y="3441277"/>
            <a:ext cx="2907903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8040" y="3441277"/>
            <a:ext cx="2907904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766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9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9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080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204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115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0473"/>
            <a:ext cx="2557066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2" y="400474"/>
            <a:ext cx="4344988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814"/>
            <a:ext cx="2557066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939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0"/>
            <a:ext cx="466344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7"/>
            <a:ext cx="466344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6"/>
            <a:ext cx="466344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562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1"/>
            <a:ext cx="699516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89058-8F0B-DE48-92C8-5F39AB5A3C33}" type="datetimeFigureOut">
              <a:rPr lang="en-US" smtClean="0"/>
              <a:t>11/3/2014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7"/>
            <a:ext cx="24612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91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956140" y="642423"/>
            <a:ext cx="591613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latin typeface="SimpleKindOfGirl"/>
                <a:cs typeface="SimpleKindOfGirl"/>
              </a:rPr>
              <a:t>Tab Multiples – </a:t>
            </a:r>
            <a:r>
              <a:rPr lang="en-US" sz="2500" dirty="0" smtClean="0">
                <a:latin typeface="SimpleKindOfGirl"/>
                <a:cs typeface="SimpleKindOfGirl"/>
              </a:rPr>
              <a:t>6 </a:t>
            </a:r>
            <a:r>
              <a:rPr lang="en-US" sz="2500" dirty="0">
                <a:latin typeface="SimpleKindOfGirl"/>
                <a:cs typeface="SimpleKindOfGirl"/>
              </a:rPr>
              <a:t>Tab </a:t>
            </a:r>
            <a:r>
              <a:rPr lang="en-US" sz="2500" dirty="0" smtClean="0">
                <a:latin typeface="SimpleKindOfGirl"/>
                <a:cs typeface="SimpleKindOfGirl"/>
              </a:rPr>
              <a:t>Short</a:t>
            </a:r>
            <a:endParaRPr lang="en-US" sz="2500" dirty="0">
              <a:latin typeface="SimpleKindOfGirl"/>
              <a:cs typeface="SimpleKindOfGirl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48192" y="642423"/>
            <a:ext cx="103084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SimpleKindOfGirl"/>
                <a:cs typeface="SimpleKindOfGirl"/>
              </a:rPr>
              <a:t>1 </a:t>
            </a:r>
            <a:r>
              <a:rPr lang="en-US" sz="2500" dirty="0" smtClean="0">
                <a:latin typeface="SimpleKindOfGirl"/>
                <a:cs typeface="SimpleKindOfGirl"/>
              </a:rPr>
              <a:t>-</a:t>
            </a:r>
            <a:r>
              <a:rPr lang="en-US" sz="2500" dirty="0" smtClean="0">
                <a:latin typeface="SimpleKindOfGirl"/>
                <a:cs typeface="SimpleKindOfGirl"/>
              </a:rPr>
              <a:t>17</a:t>
            </a:r>
            <a:endParaRPr lang="en-US" sz="2500" dirty="0">
              <a:latin typeface="SimpleKindOfGirl"/>
              <a:cs typeface="SimpleKindOfGirl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448192" y="9591523"/>
            <a:ext cx="68722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latin typeface="SimpleKindOfGirl"/>
                <a:cs typeface="SimpleKindOfGirl"/>
              </a:rPr>
              <a:t>©  2014 </a:t>
            </a:r>
            <a:r>
              <a:rPr lang="en-US" sz="1000" dirty="0" err="1" smtClean="0">
                <a:latin typeface="SimpleKindOfGirl"/>
                <a:cs typeface="SimpleKindOfGirl"/>
              </a:rPr>
              <a:t>erin</a:t>
            </a:r>
            <a:r>
              <a:rPr lang="en-US" sz="1000" dirty="0" smtClean="0">
                <a:latin typeface="SimpleKindOfGirl"/>
                <a:cs typeface="SimpleKindOfGirl"/>
              </a:rPr>
              <a:t> cobb		</a:t>
            </a:r>
            <a:r>
              <a:rPr lang="en-US" sz="1000" dirty="0" err="1" smtClean="0">
                <a:latin typeface="SimpleKindOfGirl"/>
                <a:cs typeface="SimpleKindOfGirl"/>
              </a:rPr>
              <a:t>freenotebooktemplates.com</a:t>
            </a:r>
            <a:endParaRPr lang="en-US" sz="1000" dirty="0">
              <a:latin typeface="SimpleKindOfGirl"/>
              <a:cs typeface="SimpleKindOfGirl"/>
            </a:endParaRPr>
          </a:p>
        </p:txBody>
      </p:sp>
      <p:grpSp>
        <p:nvGrpSpPr>
          <p:cNvPr id="107" name="Group 106"/>
          <p:cNvGrpSpPr/>
          <p:nvPr/>
        </p:nvGrpSpPr>
        <p:grpSpPr>
          <a:xfrm>
            <a:off x="2173126" y="1618961"/>
            <a:ext cx="3430801" cy="7315201"/>
            <a:chOff x="2173126" y="1618961"/>
            <a:chExt cx="3430801" cy="7315201"/>
          </a:xfrm>
        </p:grpSpPr>
        <p:sp>
          <p:nvSpPr>
            <p:cNvPr id="108" name="Rectangle 107"/>
            <p:cNvSpPr>
              <a:spLocks/>
            </p:cNvSpPr>
            <p:nvPr/>
          </p:nvSpPr>
          <p:spPr>
            <a:xfrm rot="16200000">
              <a:off x="460427" y="3790663"/>
              <a:ext cx="7315199" cy="2971800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Rectangle 108"/>
            <p:cNvSpPr>
              <a:spLocks/>
            </p:cNvSpPr>
            <p:nvPr/>
          </p:nvSpPr>
          <p:spPr>
            <a:xfrm rot="16200000">
              <a:off x="-1255874" y="5047961"/>
              <a:ext cx="7315199" cy="457200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0" name="Straight Connector 109"/>
            <p:cNvCxnSpPr/>
            <p:nvPr/>
          </p:nvCxnSpPr>
          <p:spPr>
            <a:xfrm>
              <a:off x="2632127" y="2835113"/>
              <a:ext cx="2971800" cy="1"/>
            </a:xfrm>
            <a:prstGeom prst="line">
              <a:avLst/>
            </a:prstGeom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>
              <a:off x="2624207" y="4051265"/>
              <a:ext cx="2971800" cy="1"/>
            </a:xfrm>
            <a:prstGeom prst="line">
              <a:avLst/>
            </a:prstGeom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/>
            <p:cNvCxnSpPr/>
            <p:nvPr/>
          </p:nvCxnSpPr>
          <p:spPr>
            <a:xfrm>
              <a:off x="2632127" y="5267417"/>
              <a:ext cx="2971800" cy="1"/>
            </a:xfrm>
            <a:prstGeom prst="line">
              <a:avLst/>
            </a:prstGeom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/>
            <p:cNvCxnSpPr/>
            <p:nvPr/>
          </p:nvCxnSpPr>
          <p:spPr>
            <a:xfrm>
              <a:off x="2632127" y="6483570"/>
              <a:ext cx="2971800" cy="1"/>
            </a:xfrm>
            <a:prstGeom prst="line">
              <a:avLst/>
            </a:prstGeom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/>
            <p:cNvCxnSpPr/>
            <p:nvPr/>
          </p:nvCxnSpPr>
          <p:spPr>
            <a:xfrm>
              <a:off x="2632127" y="7724013"/>
              <a:ext cx="2971800" cy="1"/>
            </a:xfrm>
            <a:prstGeom prst="line">
              <a:avLst/>
            </a:prstGeom>
            <a:ln w="285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831442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</TotalTime>
  <Words>13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SimpleKindOfGirl</vt:lpstr>
      <vt:lpstr>Office Theme</vt:lpstr>
      <vt:lpstr>PowerPoint Presentation</vt:lpstr>
    </vt:vector>
  </TitlesOfParts>
  <Company>CobbFly Enterprises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Jared Cobb</dc:creator>
  <cp:lastModifiedBy>Cece Mariano</cp:lastModifiedBy>
  <cp:revision>120</cp:revision>
  <dcterms:created xsi:type="dcterms:W3CDTF">2014-11-02T14:46:11Z</dcterms:created>
  <dcterms:modified xsi:type="dcterms:W3CDTF">2014-11-03T10:04:44Z</dcterms:modified>
</cp:coreProperties>
</file>