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8" r:id="rId2"/>
  </p:sldIdLst>
  <p:sldSz cx="7772400" cy="1005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55" d="100"/>
          <a:sy n="55" d="100"/>
        </p:scale>
        <p:origin x="504" y="66"/>
      </p:cViewPr>
      <p:guideLst>
        <p:guide orient="horz" pos="3168"/>
        <p:guide pos="244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3124624"/>
            <a:ext cx="6606540" cy="21560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5860" y="5699760"/>
            <a:ext cx="5440680" cy="2570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306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962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790281" y="591397"/>
            <a:ext cx="1485662" cy="1258697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0598" y="591397"/>
            <a:ext cx="4330144" cy="1258697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3525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209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3966" y="6463454"/>
            <a:ext cx="6606540" cy="199771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3966" y="4263180"/>
            <a:ext cx="6606540" cy="2200274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4793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0597" y="3441277"/>
            <a:ext cx="2907903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368040" y="3441277"/>
            <a:ext cx="2907904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7667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251499"/>
            <a:ext cx="3434160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620" y="3189817"/>
            <a:ext cx="3434160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8272" y="2251499"/>
            <a:ext cx="3435509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48272" y="3189817"/>
            <a:ext cx="3435509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080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2045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115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0473"/>
            <a:ext cx="2557066" cy="170434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38792" y="400474"/>
            <a:ext cx="4344988" cy="858456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620" y="2104814"/>
            <a:ext cx="2557066" cy="688022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939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445" y="7040880"/>
            <a:ext cx="4663440" cy="83121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3445" y="898737"/>
            <a:ext cx="4663440" cy="603504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3445" y="7872096"/>
            <a:ext cx="4663440" cy="118046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5629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346961"/>
            <a:ext cx="6995160" cy="66380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86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55570" y="9322647"/>
            <a:ext cx="24612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702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917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/>
          <p:cNvSpPr txBox="1"/>
          <p:nvPr/>
        </p:nvSpPr>
        <p:spPr>
          <a:xfrm>
            <a:off x="956140" y="642423"/>
            <a:ext cx="591613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dirty="0">
                <a:latin typeface="SimpleKindOfGirl"/>
                <a:cs typeface="SimpleKindOfGirl"/>
              </a:rPr>
              <a:t>Tab Multiples – </a:t>
            </a:r>
            <a:r>
              <a:rPr lang="en-US" sz="2500" dirty="0" smtClean="0">
                <a:latin typeface="SimpleKindOfGirl"/>
                <a:cs typeface="SimpleKindOfGirl"/>
              </a:rPr>
              <a:t>6 </a:t>
            </a:r>
            <a:r>
              <a:rPr lang="en-US" sz="2500" dirty="0">
                <a:latin typeface="SimpleKindOfGirl"/>
                <a:cs typeface="SimpleKindOfGirl"/>
              </a:rPr>
              <a:t>Tab </a:t>
            </a:r>
            <a:r>
              <a:rPr lang="en-US" sz="2500" dirty="0" smtClean="0">
                <a:latin typeface="SimpleKindOfGirl"/>
                <a:cs typeface="SimpleKindOfGirl"/>
              </a:rPr>
              <a:t>Long</a:t>
            </a:r>
            <a:endParaRPr lang="en-US" sz="2500" dirty="0">
              <a:latin typeface="SimpleKindOfGirl"/>
              <a:cs typeface="SimpleKindOfGirl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48192" y="642423"/>
            <a:ext cx="103084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>
                <a:latin typeface="SimpleKindOfGirl"/>
                <a:cs typeface="SimpleKindOfGirl"/>
              </a:rPr>
              <a:t>1 </a:t>
            </a:r>
            <a:r>
              <a:rPr lang="en-US" sz="2500" dirty="0" smtClean="0">
                <a:latin typeface="SimpleKindOfGirl"/>
                <a:cs typeface="SimpleKindOfGirl"/>
              </a:rPr>
              <a:t>-</a:t>
            </a:r>
            <a:r>
              <a:rPr lang="en-US" sz="2500" dirty="0" smtClean="0">
                <a:latin typeface="SimpleKindOfGirl"/>
                <a:cs typeface="SimpleKindOfGirl"/>
              </a:rPr>
              <a:t>18</a:t>
            </a:r>
            <a:endParaRPr lang="en-US" sz="2500" dirty="0">
              <a:latin typeface="SimpleKindOfGirl"/>
              <a:cs typeface="SimpleKindOfGirl"/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448192" y="9591523"/>
            <a:ext cx="687228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>
                <a:latin typeface="SimpleKindOfGirl"/>
                <a:cs typeface="SimpleKindOfGirl"/>
              </a:rPr>
              <a:t>©  2014 </a:t>
            </a:r>
            <a:r>
              <a:rPr lang="en-US" sz="1000" dirty="0" err="1" smtClean="0">
                <a:latin typeface="SimpleKindOfGirl"/>
                <a:cs typeface="SimpleKindOfGirl"/>
              </a:rPr>
              <a:t>erin</a:t>
            </a:r>
            <a:r>
              <a:rPr lang="en-US" sz="1000" dirty="0" smtClean="0">
                <a:latin typeface="SimpleKindOfGirl"/>
                <a:cs typeface="SimpleKindOfGirl"/>
              </a:rPr>
              <a:t> cobb		</a:t>
            </a:r>
            <a:r>
              <a:rPr lang="en-US" sz="1000" dirty="0" err="1" smtClean="0">
                <a:latin typeface="SimpleKindOfGirl"/>
                <a:cs typeface="SimpleKindOfGirl"/>
              </a:rPr>
              <a:t>freenotebooktemplates.com</a:t>
            </a:r>
            <a:endParaRPr lang="en-US" sz="1000" dirty="0">
              <a:latin typeface="SimpleKindOfGirl"/>
              <a:cs typeface="SimpleKindOfGirl"/>
            </a:endParaRPr>
          </a:p>
        </p:txBody>
      </p:sp>
      <p:grpSp>
        <p:nvGrpSpPr>
          <p:cNvPr id="28" name="Group 27"/>
          <p:cNvGrpSpPr/>
          <p:nvPr/>
        </p:nvGrpSpPr>
        <p:grpSpPr>
          <a:xfrm>
            <a:off x="866500" y="1618960"/>
            <a:ext cx="6041887" cy="7315201"/>
            <a:chOff x="866500" y="1618960"/>
            <a:chExt cx="6041887" cy="7315201"/>
          </a:xfrm>
        </p:grpSpPr>
        <p:sp>
          <p:nvSpPr>
            <p:cNvPr id="29" name="Rectangle 28"/>
            <p:cNvSpPr>
              <a:spLocks/>
            </p:cNvSpPr>
            <p:nvPr/>
          </p:nvSpPr>
          <p:spPr>
            <a:xfrm rot="16200000">
              <a:off x="500741" y="2533362"/>
              <a:ext cx="7315199" cy="54864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/>
            <p:cNvSpPr>
              <a:spLocks/>
            </p:cNvSpPr>
            <p:nvPr/>
          </p:nvSpPr>
          <p:spPr>
            <a:xfrm rot="16200000">
              <a:off x="-2516780" y="5002240"/>
              <a:ext cx="7315199" cy="54864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1" name="Straight Connector 30"/>
            <p:cNvCxnSpPr/>
            <p:nvPr/>
          </p:nvCxnSpPr>
          <p:spPr>
            <a:xfrm>
              <a:off x="1421987" y="2835113"/>
              <a:ext cx="5486400" cy="1"/>
            </a:xfrm>
            <a:prstGeom prst="line">
              <a:avLst/>
            </a:prstGeom>
            <a:ln w="2857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1414067" y="4051265"/>
              <a:ext cx="5486400" cy="1"/>
            </a:xfrm>
            <a:prstGeom prst="line">
              <a:avLst/>
            </a:prstGeom>
            <a:ln w="2857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>
              <a:off x="1421987" y="5267417"/>
              <a:ext cx="5486400" cy="1"/>
            </a:xfrm>
            <a:prstGeom prst="line">
              <a:avLst/>
            </a:prstGeom>
            <a:ln w="2857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>
              <a:off x="1421987" y="6483570"/>
              <a:ext cx="5486400" cy="1"/>
            </a:xfrm>
            <a:prstGeom prst="line">
              <a:avLst/>
            </a:prstGeom>
            <a:ln w="2857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>
              <a:off x="1421987" y="7724013"/>
              <a:ext cx="5486400" cy="1"/>
            </a:xfrm>
            <a:prstGeom prst="line">
              <a:avLst/>
            </a:prstGeom>
            <a:ln w="2857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7831442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468</TotalTime>
  <Words>13</Words>
  <Application>Microsoft Office PowerPoint</Application>
  <PresentationFormat>Custom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SimpleKindOfGirl</vt:lpstr>
      <vt:lpstr>Office Theme</vt:lpstr>
      <vt:lpstr>PowerPoint Presentation</vt:lpstr>
    </vt:vector>
  </TitlesOfParts>
  <Company>CobbFly Enterprises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Jared Cobb</dc:creator>
  <cp:lastModifiedBy>Cece Mariano</cp:lastModifiedBy>
  <cp:revision>128</cp:revision>
  <dcterms:created xsi:type="dcterms:W3CDTF">2014-11-02T14:46:11Z</dcterms:created>
  <dcterms:modified xsi:type="dcterms:W3CDTF">2014-11-03T10:35:50Z</dcterms:modified>
</cp:coreProperties>
</file>