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Tab Multiples – </a:t>
            </a:r>
            <a:r>
              <a:rPr lang="en-US" sz="2500" dirty="0" smtClean="0">
                <a:latin typeface="SimpleKindOfGirl"/>
                <a:cs typeface="SimpleKindOfGirl"/>
              </a:rPr>
              <a:t>6 </a:t>
            </a:r>
            <a:r>
              <a:rPr lang="en-US" sz="2500" dirty="0">
                <a:latin typeface="SimpleKindOfGirl"/>
                <a:cs typeface="SimpleKindOfGirl"/>
              </a:rPr>
              <a:t>Tab </a:t>
            </a:r>
            <a:r>
              <a:rPr lang="en-US" sz="2500" dirty="0" smtClean="0">
                <a:latin typeface="SimpleKindOfGirl"/>
                <a:cs typeface="SimpleKindOfGirl"/>
              </a:rPr>
              <a:t>Double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SimpleKindOfGirl"/>
                <a:cs typeface="SimpleKindOfGirl"/>
              </a:rPr>
              <a:t>1 </a:t>
            </a:r>
            <a:r>
              <a:rPr lang="en-US" sz="2500" dirty="0" smtClean="0">
                <a:latin typeface="SimpleKindOfGirl"/>
                <a:cs typeface="SimpleKindOfGirl"/>
              </a:rPr>
              <a:t>-</a:t>
            </a:r>
            <a:r>
              <a:rPr lang="en-US" sz="2500" dirty="0" smtClean="0">
                <a:latin typeface="SimpleKindOfGirl"/>
                <a:cs typeface="SimpleKindOfGirl"/>
              </a:rPr>
              <a:t>19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47" name="Group 46"/>
          <p:cNvGrpSpPr/>
          <p:nvPr/>
        </p:nvGrpSpPr>
        <p:grpSpPr>
          <a:xfrm>
            <a:off x="851560" y="1618960"/>
            <a:ext cx="6041887" cy="7315202"/>
            <a:chOff x="851560" y="1618960"/>
            <a:chExt cx="6041887" cy="7315202"/>
          </a:xfrm>
        </p:grpSpPr>
        <p:cxnSp>
          <p:nvCxnSpPr>
            <p:cNvPr id="48" name="Straight Connector 47"/>
            <p:cNvCxnSpPr/>
            <p:nvPr/>
          </p:nvCxnSpPr>
          <p:spPr>
            <a:xfrm>
              <a:off x="1407047" y="5267417"/>
              <a:ext cx="54864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9" name="Group 48"/>
            <p:cNvGrpSpPr/>
            <p:nvPr/>
          </p:nvGrpSpPr>
          <p:grpSpPr>
            <a:xfrm>
              <a:off x="851560" y="1618960"/>
              <a:ext cx="6041887" cy="7315202"/>
              <a:chOff x="851560" y="1618960"/>
              <a:chExt cx="6041887" cy="7315202"/>
            </a:xfrm>
          </p:grpSpPr>
          <p:sp>
            <p:nvSpPr>
              <p:cNvPr id="50" name="Rectangle 49"/>
              <p:cNvSpPr>
                <a:spLocks/>
              </p:cNvSpPr>
              <p:nvPr/>
            </p:nvSpPr>
            <p:spPr>
              <a:xfrm rot="16200000">
                <a:off x="485801" y="2533362"/>
                <a:ext cx="7315199" cy="54864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Rectangle 50"/>
              <p:cNvSpPr>
                <a:spLocks/>
              </p:cNvSpPr>
              <p:nvPr/>
            </p:nvSpPr>
            <p:spPr>
              <a:xfrm rot="16200000">
                <a:off x="-2531720" y="5002240"/>
                <a:ext cx="7315199" cy="54864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2" name="Straight Connector 51"/>
              <p:cNvCxnSpPr/>
              <p:nvPr/>
            </p:nvCxnSpPr>
            <p:spPr>
              <a:xfrm rot="16200000" flipH="1">
                <a:off x="523150" y="5269091"/>
                <a:ext cx="7315200" cy="14941"/>
              </a:xfrm>
              <a:prstGeom prst="line">
                <a:avLst/>
              </a:prstGeom>
              <a:ln w="25400" cap="flat" cmpd="sng" algn="ctr">
                <a:solidFill>
                  <a:srgbClr val="000000"/>
                </a:solidFill>
                <a:prstDash val="dashDot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>
                <a:off x="1407047" y="2835113"/>
                <a:ext cx="5486400" cy="1"/>
              </a:xfrm>
              <a:prstGeom prst="line">
                <a:avLst/>
              </a:prstGeom>
              <a:ln w="2857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>
                <a:off x="1399127" y="4051265"/>
                <a:ext cx="5486400" cy="1"/>
              </a:xfrm>
              <a:prstGeom prst="line">
                <a:avLst/>
              </a:prstGeom>
              <a:ln w="2857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>
                <a:off x="1407047" y="6483570"/>
                <a:ext cx="5486400" cy="1"/>
              </a:xfrm>
              <a:prstGeom prst="line">
                <a:avLst/>
              </a:prstGeom>
              <a:ln w="2857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/>
              <p:cNvCxnSpPr/>
              <p:nvPr/>
            </p:nvCxnSpPr>
            <p:spPr>
              <a:xfrm>
                <a:off x="1407047" y="7724013"/>
                <a:ext cx="5486400" cy="1"/>
              </a:xfrm>
              <a:prstGeom prst="line">
                <a:avLst/>
              </a:prstGeom>
              <a:ln w="2857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7831442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</TotalTime>
  <Words>13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137</cp:revision>
  <dcterms:created xsi:type="dcterms:W3CDTF">2014-11-02T14:46:11Z</dcterms:created>
  <dcterms:modified xsi:type="dcterms:W3CDTF">2014-11-03T10:39:55Z</dcterms:modified>
</cp:coreProperties>
</file>