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Tab Multiples – 5 Tab </a:t>
            </a:r>
            <a:r>
              <a:rPr lang="en-US" sz="2500" dirty="0" smtClean="0">
                <a:latin typeface="SimpleKindOfGirl"/>
                <a:cs typeface="SimpleKindOfGirl"/>
              </a:rPr>
              <a:t>Long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-15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77" name="Group 76"/>
          <p:cNvGrpSpPr/>
          <p:nvPr/>
        </p:nvGrpSpPr>
        <p:grpSpPr>
          <a:xfrm>
            <a:off x="866500" y="1618960"/>
            <a:ext cx="6035041" cy="7315201"/>
            <a:chOff x="866500" y="1618960"/>
            <a:chExt cx="6035041" cy="7315201"/>
          </a:xfrm>
        </p:grpSpPr>
        <p:sp>
          <p:nvSpPr>
            <p:cNvPr id="78" name="Rectangle 77"/>
            <p:cNvSpPr>
              <a:spLocks/>
            </p:cNvSpPr>
            <p:nvPr/>
          </p:nvSpPr>
          <p:spPr>
            <a:xfrm rot="16200000">
              <a:off x="500741" y="2533362"/>
              <a:ext cx="7315199" cy="548640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78"/>
            <p:cNvSpPr>
              <a:spLocks/>
            </p:cNvSpPr>
            <p:nvPr/>
          </p:nvSpPr>
          <p:spPr>
            <a:xfrm rot="16200000">
              <a:off x="-2516780" y="5002240"/>
              <a:ext cx="7315199" cy="548640"/>
            </a:xfrm>
            <a:prstGeom prst="rect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1413340" y="3096942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413340" y="4574923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1415141" y="6023023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1385877" y="7486063"/>
              <a:ext cx="5486400" cy="1"/>
            </a:xfrm>
            <a:prstGeom prst="line">
              <a:avLst/>
            </a:prstGeom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13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SimpleKindOfGirl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102</cp:revision>
  <dcterms:created xsi:type="dcterms:W3CDTF">2014-11-02T14:46:11Z</dcterms:created>
  <dcterms:modified xsi:type="dcterms:W3CDTF">2014-11-03T09:45:35Z</dcterms:modified>
</cp:coreProperties>
</file>