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5 Tab </a:t>
            </a:r>
            <a:r>
              <a:rPr lang="en-US" sz="2500" dirty="0" smtClean="0">
                <a:latin typeface="SimpleKindOfGirl"/>
                <a:cs typeface="SimpleKindOfGirl"/>
              </a:rPr>
              <a:t>Double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cs typeface="SimpleKindOfGirl"/>
              </a:rPr>
              <a:t>16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851560" y="1618960"/>
            <a:ext cx="6049981" cy="7315202"/>
            <a:chOff x="851560" y="1618960"/>
            <a:chExt cx="6049981" cy="7315202"/>
          </a:xfrm>
        </p:grpSpPr>
        <p:sp>
          <p:nvSpPr>
            <p:cNvPr id="98" name="Rectangle 97"/>
            <p:cNvSpPr>
              <a:spLocks/>
            </p:cNvSpPr>
            <p:nvPr/>
          </p:nvSpPr>
          <p:spPr>
            <a:xfrm rot="16200000">
              <a:off x="485801" y="2533362"/>
              <a:ext cx="7315199" cy="5486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>
              <a:spLocks/>
            </p:cNvSpPr>
            <p:nvPr/>
          </p:nvSpPr>
          <p:spPr>
            <a:xfrm rot="16200000">
              <a:off x="-2531720" y="5002240"/>
              <a:ext cx="7315199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1" name="Straight Connector 100"/>
            <p:cNvCxnSpPr/>
            <p:nvPr/>
          </p:nvCxnSpPr>
          <p:spPr>
            <a:xfrm>
              <a:off x="1415141" y="308200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1385259" y="454504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1385259" y="600808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16200000" flipH="1">
              <a:off x="523150" y="5269091"/>
              <a:ext cx="7315200" cy="14941"/>
            </a:xfrm>
            <a:prstGeom prst="line">
              <a:avLst/>
            </a:prstGeom>
            <a:ln w="25400" cap="flat" cmpd="sng" algn="ctr">
              <a:solidFill>
                <a:srgbClr val="00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1415141" y="747112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110</cp:revision>
  <dcterms:created xsi:type="dcterms:W3CDTF">2014-11-02T14:46:11Z</dcterms:created>
  <dcterms:modified xsi:type="dcterms:W3CDTF">2014-11-03T09:59:28Z</dcterms:modified>
</cp:coreProperties>
</file>