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4 Tab </a:t>
            </a:r>
            <a:r>
              <a:rPr lang="en-US" sz="2500" dirty="0" smtClean="0">
                <a:latin typeface="SimpleKindOfGirl"/>
                <a:cs typeface="SimpleKindOfGirl"/>
              </a:rPr>
              <a:t>Long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cs typeface="SimpleKindOfGirl"/>
              </a:rPr>
              <a:t>12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866500" y="1618960"/>
            <a:ext cx="6035041" cy="7315201"/>
            <a:chOff x="866500" y="1618960"/>
            <a:chExt cx="6035041" cy="7315201"/>
          </a:xfrm>
        </p:grpSpPr>
        <p:grpSp>
          <p:nvGrpSpPr>
            <p:cNvPr id="35" name="Group 34"/>
            <p:cNvGrpSpPr/>
            <p:nvPr/>
          </p:nvGrpSpPr>
          <p:grpSpPr>
            <a:xfrm>
              <a:off x="866500" y="1618960"/>
              <a:ext cx="6035041" cy="7315201"/>
              <a:chOff x="866500" y="1618960"/>
              <a:chExt cx="6035041" cy="7315201"/>
            </a:xfrm>
          </p:grpSpPr>
          <p:sp>
            <p:nvSpPr>
              <p:cNvPr id="36" name="Rectangle 35"/>
              <p:cNvSpPr>
                <a:spLocks/>
              </p:cNvSpPr>
              <p:nvPr/>
            </p:nvSpPr>
            <p:spPr>
              <a:xfrm rot="16200000">
                <a:off x="500741" y="2533362"/>
                <a:ext cx="7315199" cy="54864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>
                <a:spLocks/>
              </p:cNvSpPr>
              <p:nvPr/>
            </p:nvSpPr>
            <p:spPr>
              <a:xfrm rot="16200000">
                <a:off x="-2516780" y="5002240"/>
                <a:ext cx="7315199" cy="54864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1413340" y="3447762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1415141" y="7105362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Connector 39"/>
            <p:cNvCxnSpPr/>
            <p:nvPr/>
          </p:nvCxnSpPr>
          <p:spPr>
            <a:xfrm>
              <a:off x="1415141" y="527656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77</cp:revision>
  <dcterms:created xsi:type="dcterms:W3CDTF">2014-11-02T14:46:11Z</dcterms:created>
  <dcterms:modified xsi:type="dcterms:W3CDTF">2014-11-03T08:05:36Z</dcterms:modified>
</cp:coreProperties>
</file>