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5" d="100"/>
          <a:sy n="55" d="100"/>
        </p:scale>
        <p:origin x="504" y="66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4"/>
            <a:ext cx="6606540" cy="21560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306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2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790281" y="591397"/>
            <a:ext cx="1485662" cy="1258697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0598" y="591397"/>
            <a:ext cx="4330144" cy="1258697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352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209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479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0597" y="3441277"/>
            <a:ext cx="2907903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8040" y="3441277"/>
            <a:ext cx="2907904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766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9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9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080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204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115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0473"/>
            <a:ext cx="2557066" cy="170434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2" y="400474"/>
            <a:ext cx="4344988" cy="858456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0" y="2104814"/>
            <a:ext cx="2557066" cy="68802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939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0"/>
            <a:ext cx="4663440" cy="83121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7"/>
            <a:ext cx="4663440" cy="60350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6"/>
            <a:ext cx="4663440" cy="11804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62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1"/>
            <a:ext cx="6995160" cy="663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7"/>
            <a:ext cx="24612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917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956140" y="642423"/>
            <a:ext cx="59161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>
                <a:latin typeface="SimpleKindOfGirl"/>
                <a:cs typeface="SimpleKindOfGirl"/>
              </a:rPr>
              <a:t>Tab Multiples – 4 Tab </a:t>
            </a:r>
            <a:r>
              <a:rPr lang="en-US" sz="2500" dirty="0" smtClean="0">
                <a:latin typeface="SimpleKindOfGirl"/>
                <a:cs typeface="SimpleKindOfGirl"/>
              </a:rPr>
              <a:t>Long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48192" y="642423"/>
            <a:ext cx="103084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latin typeface="SimpleKindOfGirl"/>
                <a:cs typeface="SimpleKindOfGirl"/>
              </a:rPr>
              <a:t>1 </a:t>
            </a:r>
            <a:r>
              <a:rPr lang="en-US" sz="2500" dirty="0" smtClean="0">
                <a:latin typeface="SimpleKindOfGirl"/>
                <a:cs typeface="SimpleKindOfGirl"/>
              </a:rPr>
              <a:t>-</a:t>
            </a:r>
            <a:r>
              <a:rPr lang="en-US" sz="2500" dirty="0" smtClean="0">
                <a:latin typeface="SimpleKindOfGirl"/>
                <a:cs typeface="SimpleKindOfGirl"/>
              </a:rPr>
              <a:t>12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448192" y="9591523"/>
            <a:ext cx="68722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latin typeface="SimpleKindOfGirl"/>
                <a:cs typeface="SimpleKindOfGirl"/>
              </a:rPr>
              <a:t>©  2014 </a:t>
            </a:r>
            <a:r>
              <a:rPr lang="en-US" sz="1000" dirty="0" err="1" smtClean="0">
                <a:latin typeface="SimpleKindOfGirl"/>
                <a:cs typeface="SimpleKindOfGirl"/>
              </a:rPr>
              <a:t>erin</a:t>
            </a:r>
            <a:r>
              <a:rPr lang="en-US" sz="1000" dirty="0" smtClean="0">
                <a:latin typeface="SimpleKindOfGirl"/>
                <a:cs typeface="SimpleKindOfGirl"/>
              </a:rPr>
              <a:t> cobb		</a:t>
            </a:r>
            <a:r>
              <a:rPr lang="en-US" sz="1000" dirty="0" err="1" smtClean="0">
                <a:latin typeface="SimpleKindOfGirl"/>
                <a:cs typeface="SimpleKindOfGirl"/>
              </a:rPr>
              <a:t>freenotebooktemplates.com</a:t>
            </a:r>
            <a:endParaRPr lang="en-US" sz="1000" dirty="0">
              <a:latin typeface="SimpleKindOfGirl"/>
              <a:cs typeface="SimpleKindOfGirl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866500" y="1618960"/>
            <a:ext cx="6035041" cy="7315201"/>
            <a:chOff x="866500" y="1618960"/>
            <a:chExt cx="6035041" cy="7315201"/>
          </a:xfrm>
        </p:grpSpPr>
        <p:grpSp>
          <p:nvGrpSpPr>
            <p:cNvPr id="35" name="Group 34"/>
            <p:cNvGrpSpPr/>
            <p:nvPr/>
          </p:nvGrpSpPr>
          <p:grpSpPr>
            <a:xfrm>
              <a:off x="866500" y="1618960"/>
              <a:ext cx="6035041" cy="7315201"/>
              <a:chOff x="866500" y="1618960"/>
              <a:chExt cx="6035041" cy="7315201"/>
            </a:xfrm>
          </p:grpSpPr>
          <p:sp>
            <p:nvSpPr>
              <p:cNvPr id="36" name="Rectangle 35"/>
              <p:cNvSpPr>
                <a:spLocks/>
              </p:cNvSpPr>
              <p:nvPr/>
            </p:nvSpPr>
            <p:spPr>
              <a:xfrm rot="16200000">
                <a:off x="500741" y="2533362"/>
                <a:ext cx="7315199" cy="5486400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Rectangle 36"/>
              <p:cNvSpPr>
                <a:spLocks/>
              </p:cNvSpPr>
              <p:nvPr/>
            </p:nvSpPr>
            <p:spPr>
              <a:xfrm rot="16200000">
                <a:off x="-2516780" y="5002240"/>
                <a:ext cx="7315199" cy="548640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8" name="Straight Connector 37"/>
              <p:cNvCxnSpPr/>
              <p:nvPr/>
            </p:nvCxnSpPr>
            <p:spPr>
              <a:xfrm>
                <a:off x="1413340" y="3447762"/>
                <a:ext cx="5486400" cy="1"/>
              </a:xfrm>
              <a:prstGeom prst="line">
                <a:avLst/>
              </a:prstGeom>
              <a:ln w="2857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/>
              <p:cNvCxnSpPr/>
              <p:nvPr/>
            </p:nvCxnSpPr>
            <p:spPr>
              <a:xfrm>
                <a:off x="1415141" y="7105362"/>
                <a:ext cx="5486400" cy="1"/>
              </a:xfrm>
              <a:prstGeom prst="line">
                <a:avLst/>
              </a:prstGeom>
              <a:ln w="2857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40" name="Straight Connector 39"/>
            <p:cNvCxnSpPr/>
            <p:nvPr/>
          </p:nvCxnSpPr>
          <p:spPr>
            <a:xfrm>
              <a:off x="1415141" y="5276562"/>
              <a:ext cx="5486400" cy="1"/>
            </a:xfrm>
            <a:prstGeom prst="line">
              <a:avLst/>
            </a:prstGeom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831442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319</TotalTime>
  <Words>13</Words>
  <Application>Microsoft Office PowerPoint</Application>
  <PresentationFormat>Custom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SimpleKindOfGirl</vt:lpstr>
      <vt:lpstr>Office Theme</vt:lpstr>
      <vt:lpstr>PowerPoint Presentation</vt:lpstr>
    </vt:vector>
  </TitlesOfParts>
  <Company>CobbFly Enterprises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Jared Cobb</dc:creator>
  <cp:lastModifiedBy>Cece Mariano</cp:lastModifiedBy>
  <cp:revision>77</cp:revision>
  <dcterms:created xsi:type="dcterms:W3CDTF">2014-11-02T14:46:11Z</dcterms:created>
  <dcterms:modified xsi:type="dcterms:W3CDTF">2014-11-03T08:05:36Z</dcterms:modified>
</cp:coreProperties>
</file>