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Tab Multiples – 4 Tab </a:t>
            </a:r>
            <a:r>
              <a:rPr lang="en-US" sz="2500" dirty="0" smtClean="0">
                <a:latin typeface="SimpleKindOfGirl"/>
                <a:cs typeface="SimpleKindOfGirl"/>
              </a:rPr>
              <a:t>Double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SimpleKindOfGirl"/>
                <a:cs typeface="SimpleKindOfGirl"/>
              </a:rPr>
              <a:t>1 </a:t>
            </a:r>
            <a:r>
              <a:rPr lang="en-US" sz="2500" dirty="0" smtClean="0">
                <a:latin typeface="SimpleKindOfGirl"/>
                <a:cs typeface="SimpleKindOfGirl"/>
              </a:rPr>
              <a:t>-</a:t>
            </a:r>
            <a:r>
              <a:rPr lang="en-US" sz="2500" dirty="0" smtClean="0">
                <a:latin typeface="SimpleKindOfGirl"/>
                <a:cs typeface="SimpleKindOfGirl"/>
              </a:rPr>
              <a:t>13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42" name="Group 41"/>
          <p:cNvGrpSpPr/>
          <p:nvPr/>
        </p:nvGrpSpPr>
        <p:grpSpPr>
          <a:xfrm>
            <a:off x="851560" y="1618960"/>
            <a:ext cx="6049981" cy="7315202"/>
            <a:chOff x="851560" y="1618960"/>
            <a:chExt cx="6049981" cy="7315202"/>
          </a:xfrm>
        </p:grpSpPr>
        <p:sp>
          <p:nvSpPr>
            <p:cNvPr id="43" name="Rectangle 42"/>
            <p:cNvSpPr>
              <a:spLocks/>
            </p:cNvSpPr>
            <p:nvPr/>
          </p:nvSpPr>
          <p:spPr>
            <a:xfrm rot="16200000">
              <a:off x="485801" y="2533362"/>
              <a:ext cx="7315199" cy="54864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>
              <a:spLocks/>
            </p:cNvSpPr>
            <p:nvPr/>
          </p:nvSpPr>
          <p:spPr>
            <a:xfrm rot="16200000">
              <a:off x="-2531720" y="5002240"/>
              <a:ext cx="7315199" cy="54864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5" name="Straight Connector 44"/>
            <p:cNvCxnSpPr/>
            <p:nvPr/>
          </p:nvCxnSpPr>
          <p:spPr>
            <a:xfrm>
              <a:off x="1413340" y="3447762"/>
              <a:ext cx="54864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1415141" y="5276562"/>
              <a:ext cx="54864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1415141" y="7105362"/>
              <a:ext cx="54864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523150" y="5269091"/>
              <a:ext cx="7315200" cy="14941"/>
            </a:xfrm>
            <a:prstGeom prst="line">
              <a:avLst/>
            </a:prstGeom>
            <a:ln w="25400" cap="flat" cmpd="sng" algn="ctr">
              <a:solidFill>
                <a:srgbClr val="000000"/>
              </a:solidFill>
              <a:prstDash val="dashDot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83144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</TotalTime>
  <Words>13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85</cp:revision>
  <dcterms:created xsi:type="dcterms:W3CDTF">2014-11-02T14:46:11Z</dcterms:created>
  <dcterms:modified xsi:type="dcterms:W3CDTF">2014-11-03T08:09:17Z</dcterms:modified>
</cp:coreProperties>
</file>