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3 Tab Small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-10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69" name="Group 168"/>
          <p:cNvGrpSpPr/>
          <p:nvPr/>
        </p:nvGrpSpPr>
        <p:grpSpPr>
          <a:xfrm>
            <a:off x="1142999" y="1760477"/>
            <a:ext cx="5486401" cy="2745002"/>
            <a:chOff x="1142999" y="1760477"/>
            <a:chExt cx="5486401" cy="2745002"/>
          </a:xfrm>
        </p:grpSpPr>
        <p:sp>
          <p:nvSpPr>
            <p:cNvPr id="170" name="Rectangle 169"/>
            <p:cNvSpPr>
              <a:spLocks/>
            </p:cNvSpPr>
            <p:nvPr/>
          </p:nvSpPr>
          <p:spPr>
            <a:xfrm>
              <a:off x="1142999" y="2219478"/>
              <a:ext cx="54864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>
              <a:spLocks/>
            </p:cNvSpPr>
            <p:nvPr/>
          </p:nvSpPr>
          <p:spPr>
            <a:xfrm>
              <a:off x="1143000" y="1760477"/>
              <a:ext cx="54864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2" name="Straight Connector 171"/>
            <p:cNvCxnSpPr/>
            <p:nvPr/>
          </p:nvCxnSpPr>
          <p:spPr>
            <a:xfrm rot="5400000">
              <a:off x="3657599" y="3362478"/>
              <a:ext cx="22860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1828798" y="3362476"/>
              <a:ext cx="22860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" name="Group 173"/>
          <p:cNvGrpSpPr/>
          <p:nvPr/>
        </p:nvGrpSpPr>
        <p:grpSpPr>
          <a:xfrm>
            <a:off x="1143000" y="4960879"/>
            <a:ext cx="5486401" cy="2745002"/>
            <a:chOff x="1143000" y="4960879"/>
            <a:chExt cx="5486401" cy="2745002"/>
          </a:xfrm>
        </p:grpSpPr>
        <p:sp>
          <p:nvSpPr>
            <p:cNvPr id="175" name="Rectangle 174"/>
            <p:cNvSpPr>
              <a:spLocks/>
            </p:cNvSpPr>
            <p:nvPr/>
          </p:nvSpPr>
          <p:spPr>
            <a:xfrm>
              <a:off x="1143000" y="5419880"/>
              <a:ext cx="54864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>
              <a:spLocks/>
            </p:cNvSpPr>
            <p:nvPr/>
          </p:nvSpPr>
          <p:spPr>
            <a:xfrm>
              <a:off x="1143001" y="4960879"/>
              <a:ext cx="54864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7" name="Straight Connector 176"/>
            <p:cNvCxnSpPr/>
            <p:nvPr/>
          </p:nvCxnSpPr>
          <p:spPr>
            <a:xfrm rot="5400000">
              <a:off x="3657600" y="6562880"/>
              <a:ext cx="22860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1828799" y="6562878"/>
              <a:ext cx="22860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59</cp:revision>
  <dcterms:created xsi:type="dcterms:W3CDTF">2014-11-02T14:46:11Z</dcterms:created>
  <dcterms:modified xsi:type="dcterms:W3CDTF">2014-11-03T05:13:53Z</dcterms:modified>
</cp:coreProperties>
</file>