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3 Tab Medium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-9 b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51" name="Group 13"/>
          <p:cNvGrpSpPr/>
          <p:nvPr/>
        </p:nvGrpSpPr>
        <p:grpSpPr>
          <a:xfrm rot="5400000">
            <a:off x="2011677" y="4435962"/>
            <a:ext cx="3749042" cy="5486401"/>
            <a:chOff x="1878281" y="2482458"/>
            <a:chExt cx="3749042" cy="5486401"/>
          </a:xfrm>
        </p:grpSpPr>
        <p:sp>
          <p:nvSpPr>
            <p:cNvPr id="152" name="Rectangle 151"/>
            <p:cNvSpPr>
              <a:spLocks/>
            </p:cNvSpPr>
            <p:nvPr/>
          </p:nvSpPr>
          <p:spPr>
            <a:xfrm rot="16200000">
              <a:off x="1283922" y="3625459"/>
              <a:ext cx="5486400" cy="3200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>
              <a:spLocks/>
            </p:cNvSpPr>
            <p:nvPr/>
          </p:nvSpPr>
          <p:spPr>
            <a:xfrm rot="16200000">
              <a:off x="-590599" y="4951338"/>
              <a:ext cx="5486400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2426923" y="4311258"/>
              <a:ext cx="3200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2426921" y="6140059"/>
              <a:ext cx="3200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Group 155"/>
          <p:cNvGrpSpPr/>
          <p:nvPr/>
        </p:nvGrpSpPr>
        <p:grpSpPr>
          <a:xfrm>
            <a:off x="1142998" y="1267457"/>
            <a:ext cx="5486401" cy="3749042"/>
            <a:chOff x="1142998" y="1267457"/>
            <a:chExt cx="5486401" cy="3749042"/>
          </a:xfrm>
        </p:grpSpPr>
        <p:grpSp>
          <p:nvGrpSpPr>
            <p:cNvPr id="157" name="Group 11"/>
            <p:cNvGrpSpPr/>
            <p:nvPr/>
          </p:nvGrpSpPr>
          <p:grpSpPr>
            <a:xfrm rot="5400000">
              <a:off x="2011678" y="398777"/>
              <a:ext cx="3749042" cy="5486401"/>
              <a:chOff x="1878281" y="2482458"/>
              <a:chExt cx="3749042" cy="5486401"/>
            </a:xfrm>
          </p:grpSpPr>
          <p:sp>
            <p:nvSpPr>
              <p:cNvPr id="161" name="Rectangle 160"/>
              <p:cNvSpPr>
                <a:spLocks/>
              </p:cNvSpPr>
              <p:nvPr/>
            </p:nvSpPr>
            <p:spPr>
              <a:xfrm rot="16200000">
                <a:off x="1283922" y="3625459"/>
                <a:ext cx="5486400" cy="32004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>
                <a:spLocks/>
              </p:cNvSpPr>
              <p:nvPr/>
            </p:nvSpPr>
            <p:spPr>
              <a:xfrm rot="16200000">
                <a:off x="-590599" y="4951338"/>
                <a:ext cx="5486400" cy="54864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/>
              <p:cNvCxnSpPr/>
              <p:nvPr/>
            </p:nvCxnSpPr>
            <p:spPr>
              <a:xfrm>
                <a:off x="2426923" y="4311258"/>
                <a:ext cx="3200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>
                <a:off x="2426921" y="6140059"/>
                <a:ext cx="3200400" cy="1"/>
              </a:xfrm>
              <a:prstGeom prst="line">
                <a:avLst/>
              </a:prstGeom>
              <a:ln w="2857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8" name="Rectangle 157"/>
            <p:cNvSpPr/>
            <p:nvPr/>
          </p:nvSpPr>
          <p:spPr>
            <a:xfrm>
              <a:off x="1260944" y="1930400"/>
              <a:ext cx="1600790" cy="29718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3085805" y="1930400"/>
              <a:ext cx="1600790" cy="29718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4923072" y="1930400"/>
              <a:ext cx="1600790" cy="29718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1260944" y="5969000"/>
            <a:ext cx="5262918" cy="2971800"/>
            <a:chOff x="1260944" y="5969000"/>
            <a:chExt cx="5262918" cy="2971800"/>
          </a:xfrm>
        </p:grpSpPr>
        <p:sp>
          <p:nvSpPr>
            <p:cNvPr id="166" name="Rectangle 165"/>
            <p:cNvSpPr/>
            <p:nvPr/>
          </p:nvSpPr>
          <p:spPr>
            <a:xfrm>
              <a:off x="1260944" y="5969000"/>
              <a:ext cx="1600790" cy="29718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3085805" y="5969000"/>
              <a:ext cx="1600790" cy="29718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4923072" y="5969000"/>
              <a:ext cx="1600790" cy="29718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57</cp:revision>
  <dcterms:created xsi:type="dcterms:W3CDTF">2014-11-02T14:46:11Z</dcterms:created>
  <dcterms:modified xsi:type="dcterms:W3CDTF">2014-11-03T05:11:46Z</dcterms:modified>
</cp:coreProperties>
</file>