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504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306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2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8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352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209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479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766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080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204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115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939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562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917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956140" y="642423"/>
            <a:ext cx="59161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dirty="0">
                <a:latin typeface="SimpleKindOfGirl"/>
                <a:cs typeface="SimpleKindOfGirl"/>
              </a:rPr>
              <a:t>Tab Multiples – 3 Tab Large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48192" y="642423"/>
            <a:ext cx="103084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latin typeface="SimpleKindOfGirl"/>
                <a:cs typeface="SimpleKindOfGirl"/>
              </a:rPr>
              <a:t>1 </a:t>
            </a:r>
            <a:r>
              <a:rPr lang="en-US" sz="2500" dirty="0" smtClean="0">
                <a:latin typeface="SimpleKindOfGirl"/>
                <a:cs typeface="SimpleKindOfGirl"/>
              </a:rPr>
              <a:t>-8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448192" y="9591523"/>
            <a:ext cx="6872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latin typeface="SimpleKindOfGirl"/>
                <a:cs typeface="SimpleKindOfGirl"/>
              </a:rPr>
              <a:t>©  2014 </a:t>
            </a:r>
            <a:r>
              <a:rPr lang="en-US" sz="1000" dirty="0" err="1" smtClean="0">
                <a:latin typeface="SimpleKindOfGirl"/>
                <a:cs typeface="SimpleKindOfGirl"/>
              </a:rPr>
              <a:t>erin</a:t>
            </a:r>
            <a:r>
              <a:rPr lang="en-US" sz="1000" dirty="0" smtClean="0">
                <a:latin typeface="SimpleKindOfGirl"/>
                <a:cs typeface="SimpleKindOfGirl"/>
              </a:rPr>
              <a:t> cobb		</a:t>
            </a:r>
            <a:r>
              <a:rPr lang="en-US" sz="1000" dirty="0" err="1" smtClean="0">
                <a:latin typeface="SimpleKindOfGirl"/>
                <a:cs typeface="SimpleKindOfGirl"/>
              </a:rPr>
              <a:t>freenotebooktemplates.com</a:t>
            </a:r>
            <a:endParaRPr lang="en-US" sz="1000" dirty="0">
              <a:latin typeface="SimpleKindOfGirl"/>
              <a:cs typeface="SimpleKindOfGirl"/>
            </a:endParaRPr>
          </a:p>
        </p:txBody>
      </p:sp>
      <p:grpSp>
        <p:nvGrpSpPr>
          <p:cNvPr id="121" name="Group 120"/>
          <p:cNvGrpSpPr/>
          <p:nvPr/>
        </p:nvGrpSpPr>
        <p:grpSpPr>
          <a:xfrm>
            <a:off x="1329639" y="1568059"/>
            <a:ext cx="5120641" cy="7315201"/>
            <a:chOff x="1329639" y="1568059"/>
            <a:chExt cx="5120641" cy="7315201"/>
          </a:xfrm>
        </p:grpSpPr>
        <p:sp>
          <p:nvSpPr>
            <p:cNvPr id="122" name="Rectangle 121"/>
            <p:cNvSpPr>
              <a:spLocks/>
            </p:cNvSpPr>
            <p:nvPr/>
          </p:nvSpPr>
          <p:spPr>
            <a:xfrm rot="16200000">
              <a:off x="506680" y="2939660"/>
              <a:ext cx="7315200" cy="45720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Rectangle 122"/>
            <p:cNvSpPr>
              <a:spLocks/>
            </p:cNvSpPr>
            <p:nvPr/>
          </p:nvSpPr>
          <p:spPr>
            <a:xfrm rot="16200000">
              <a:off x="-2053641" y="4951339"/>
              <a:ext cx="7315200" cy="54864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4" name="Straight Connector 123"/>
            <p:cNvCxnSpPr/>
            <p:nvPr/>
          </p:nvCxnSpPr>
          <p:spPr>
            <a:xfrm>
              <a:off x="1878279" y="4018878"/>
              <a:ext cx="4572001" cy="1"/>
            </a:xfrm>
            <a:prstGeom prst="line">
              <a:avLst/>
            </a:prstGeom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/>
            <p:cNvCxnSpPr/>
            <p:nvPr/>
          </p:nvCxnSpPr>
          <p:spPr>
            <a:xfrm>
              <a:off x="1878279" y="6454108"/>
              <a:ext cx="4572001" cy="1"/>
            </a:xfrm>
            <a:prstGeom prst="line">
              <a:avLst/>
            </a:prstGeom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7831442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297</TotalTime>
  <Words>13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SimpleKindOfGirl</vt:lpstr>
      <vt:lpstr>Office Theme</vt:lpstr>
      <vt:lpstr>PowerPoint Presentation</vt:lpstr>
    </vt:vector>
  </TitlesOfParts>
  <Company>CobbFly Enterprises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Jared Cobb</dc:creator>
  <cp:lastModifiedBy>Cece Mariano</cp:lastModifiedBy>
  <cp:revision>46</cp:revision>
  <dcterms:created xsi:type="dcterms:W3CDTF">2014-11-02T14:46:11Z</dcterms:created>
  <dcterms:modified xsi:type="dcterms:W3CDTF">2014-11-03T05:01:08Z</dcterms:modified>
</cp:coreProperties>
</file>