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2 Tab </a:t>
            </a:r>
            <a:r>
              <a:rPr lang="en-US" sz="2500" dirty="0" smtClean="0">
                <a:latin typeface="SimpleKindOfGirl"/>
                <a:cs typeface="SimpleKindOfGirl"/>
              </a:rPr>
              <a:t>Small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-7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11" name="Group 110"/>
          <p:cNvGrpSpPr/>
          <p:nvPr/>
        </p:nvGrpSpPr>
        <p:grpSpPr>
          <a:xfrm>
            <a:off x="1600199" y="1513751"/>
            <a:ext cx="4572001" cy="2737646"/>
            <a:chOff x="1600199" y="1513751"/>
            <a:chExt cx="4572001" cy="2737646"/>
          </a:xfrm>
        </p:grpSpPr>
        <p:sp>
          <p:nvSpPr>
            <p:cNvPr id="112" name="Rectangle 111"/>
            <p:cNvSpPr>
              <a:spLocks/>
            </p:cNvSpPr>
            <p:nvPr/>
          </p:nvSpPr>
          <p:spPr>
            <a:xfrm>
              <a:off x="1600199" y="1965397"/>
              <a:ext cx="45720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>
              <a:spLocks/>
            </p:cNvSpPr>
            <p:nvPr/>
          </p:nvSpPr>
          <p:spPr>
            <a:xfrm>
              <a:off x="1600200" y="1513751"/>
              <a:ext cx="45720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5400000">
              <a:off x="2743202" y="3093456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1600198" y="5016500"/>
            <a:ext cx="4572001" cy="2737646"/>
            <a:chOff x="1600198" y="5016500"/>
            <a:chExt cx="4572001" cy="2737646"/>
          </a:xfrm>
        </p:grpSpPr>
        <p:sp>
          <p:nvSpPr>
            <p:cNvPr id="116" name="Rectangle 115"/>
            <p:cNvSpPr>
              <a:spLocks/>
            </p:cNvSpPr>
            <p:nvPr/>
          </p:nvSpPr>
          <p:spPr>
            <a:xfrm>
              <a:off x="1600198" y="5468146"/>
              <a:ext cx="45720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>
              <a:spLocks/>
            </p:cNvSpPr>
            <p:nvPr/>
          </p:nvSpPr>
          <p:spPr>
            <a:xfrm>
              <a:off x="1600199" y="5016500"/>
              <a:ext cx="4572000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8" name="Straight Connector 117"/>
            <p:cNvCxnSpPr/>
            <p:nvPr/>
          </p:nvCxnSpPr>
          <p:spPr>
            <a:xfrm rot="5400000">
              <a:off x="2743201" y="6596205"/>
              <a:ext cx="22860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40</cp:revision>
  <dcterms:created xsi:type="dcterms:W3CDTF">2014-11-02T14:46:11Z</dcterms:created>
  <dcterms:modified xsi:type="dcterms:W3CDTF">2014-11-03T04:53:21Z</dcterms:modified>
</cp:coreProperties>
</file>