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2 Tab Medium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-6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88" name="Group 87"/>
          <p:cNvGrpSpPr/>
          <p:nvPr/>
        </p:nvGrpSpPr>
        <p:grpSpPr>
          <a:xfrm>
            <a:off x="1144584" y="1508947"/>
            <a:ext cx="5486400" cy="3652046"/>
            <a:chOff x="1144584" y="1508947"/>
            <a:chExt cx="5486400" cy="3652046"/>
          </a:xfrm>
        </p:grpSpPr>
        <p:sp>
          <p:nvSpPr>
            <p:cNvPr id="89" name="Rectangle 88"/>
            <p:cNvSpPr>
              <a:spLocks/>
            </p:cNvSpPr>
            <p:nvPr/>
          </p:nvSpPr>
          <p:spPr>
            <a:xfrm>
              <a:off x="1144584" y="1960593"/>
              <a:ext cx="5486399" cy="3200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(Body)"/>
                <a:cs typeface="Calibri (Body)"/>
              </a:endParaRPr>
            </a:p>
          </p:txBody>
        </p:sp>
        <p:sp>
          <p:nvSpPr>
            <p:cNvPr id="90" name="Rectangle 89"/>
            <p:cNvSpPr>
              <a:spLocks/>
            </p:cNvSpPr>
            <p:nvPr/>
          </p:nvSpPr>
          <p:spPr>
            <a:xfrm>
              <a:off x="1144585" y="1508947"/>
              <a:ext cx="5486399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 (Body)"/>
                <a:cs typeface="Calibri (Body)"/>
              </a:endParaRPr>
            </a:p>
          </p:txBody>
        </p:sp>
        <p:cxnSp>
          <p:nvCxnSpPr>
            <p:cNvPr id="91" name="Straight Connector 90"/>
            <p:cNvCxnSpPr/>
            <p:nvPr/>
          </p:nvCxnSpPr>
          <p:spPr>
            <a:xfrm rot="5400000">
              <a:off x="2272644" y="3545852"/>
              <a:ext cx="3200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 91"/>
          <p:cNvGrpSpPr/>
          <p:nvPr/>
        </p:nvGrpSpPr>
        <p:grpSpPr>
          <a:xfrm>
            <a:off x="1143000" y="5551035"/>
            <a:ext cx="5486400" cy="3652047"/>
            <a:chOff x="1143000" y="5551035"/>
            <a:chExt cx="5486400" cy="3652047"/>
          </a:xfrm>
        </p:grpSpPr>
        <p:sp>
          <p:nvSpPr>
            <p:cNvPr id="93" name="Rectangle 92"/>
            <p:cNvSpPr>
              <a:spLocks/>
            </p:cNvSpPr>
            <p:nvPr/>
          </p:nvSpPr>
          <p:spPr>
            <a:xfrm>
              <a:off x="1143000" y="6002681"/>
              <a:ext cx="5486399" cy="3200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 93"/>
            <p:cNvSpPr>
              <a:spLocks/>
            </p:cNvSpPr>
            <p:nvPr/>
          </p:nvSpPr>
          <p:spPr>
            <a:xfrm>
              <a:off x="1143001" y="5551035"/>
              <a:ext cx="5486399" cy="457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5" name="Straight Connector 94"/>
            <p:cNvCxnSpPr/>
            <p:nvPr/>
          </p:nvCxnSpPr>
          <p:spPr>
            <a:xfrm rot="5400000">
              <a:off x="2272642" y="7602881"/>
              <a:ext cx="3200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(Body)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34</cp:revision>
  <dcterms:created xsi:type="dcterms:W3CDTF">2014-11-02T14:46:11Z</dcterms:created>
  <dcterms:modified xsi:type="dcterms:W3CDTF">2014-11-03T04:49:00Z</dcterms:modified>
</cp:coreProperties>
</file>