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236" y="-28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2 Tab Large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329639" y="1568059"/>
            <a:ext cx="5120641" cy="7315201"/>
            <a:chOff x="1329639" y="1568059"/>
            <a:chExt cx="5120641" cy="7315201"/>
          </a:xfrm>
        </p:grpSpPr>
        <p:sp>
          <p:nvSpPr>
            <p:cNvPr id="84" name="Rectangle 83"/>
            <p:cNvSpPr>
              <a:spLocks/>
            </p:cNvSpPr>
            <p:nvPr/>
          </p:nvSpPr>
          <p:spPr>
            <a:xfrm rot="16200000">
              <a:off x="506680" y="2939660"/>
              <a:ext cx="7315200" cy="4572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>
              <a:spLocks/>
            </p:cNvSpPr>
            <p:nvPr/>
          </p:nvSpPr>
          <p:spPr>
            <a:xfrm rot="16200000">
              <a:off x="-2053641" y="4951339"/>
              <a:ext cx="73152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1878279" y="5225659"/>
              <a:ext cx="4572001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2 Tab Large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401893" y="8892785"/>
            <a:ext cx="291047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smtClean="0">
                <a:latin typeface="SimpleKindOfGirl"/>
                <a:cs typeface="SimpleKindOfGirl"/>
              </a:rPr>
              <a:t>©  2014 </a:t>
            </a:r>
            <a:r>
              <a:rPr lang="en-US" sz="600" dirty="0" err="1" smtClean="0">
                <a:latin typeface="SimpleKindOfGirl"/>
                <a:cs typeface="SimpleKindOfGirl"/>
              </a:rPr>
              <a:t>erin</a:t>
            </a:r>
            <a:r>
              <a:rPr lang="en-US" sz="600" dirty="0" smtClean="0">
                <a:latin typeface="SimpleKindOfGirl"/>
                <a:cs typeface="SimpleKindOfGirl"/>
              </a:rPr>
              <a:t> cobb	</a:t>
            </a:r>
            <a:r>
              <a:rPr lang="en-US" sz="600" dirty="0" smtClean="0">
                <a:latin typeface="SimpleKindOfGirl"/>
                <a:cs typeface="SimpleKindOfGirl"/>
              </a:rPr>
              <a:t>freenotebooktemplates.com</a:t>
            </a:r>
            <a:endParaRPr lang="en-US" sz="600" dirty="0">
              <a:latin typeface="SimpleKindOfGirl"/>
              <a:cs typeface="SimpleKindOfGirl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1329639" y="1568059"/>
            <a:ext cx="5120641" cy="7315201"/>
            <a:chOff x="1329639" y="1568059"/>
            <a:chExt cx="5120641" cy="7315201"/>
          </a:xfrm>
        </p:grpSpPr>
        <p:sp>
          <p:nvSpPr>
            <p:cNvPr id="84" name="Rectangle 83"/>
            <p:cNvSpPr>
              <a:spLocks/>
            </p:cNvSpPr>
            <p:nvPr/>
          </p:nvSpPr>
          <p:spPr>
            <a:xfrm rot="16200000">
              <a:off x="506680" y="2939660"/>
              <a:ext cx="7315200" cy="4572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>
              <a:spLocks/>
            </p:cNvSpPr>
            <p:nvPr/>
          </p:nvSpPr>
          <p:spPr>
            <a:xfrm rot="16200000">
              <a:off x="-2053641" y="4951339"/>
              <a:ext cx="73152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1878279" y="5225659"/>
              <a:ext cx="4572001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401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26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SimpleKindOfGirl</vt:lpstr>
      <vt:lpstr>Office Theme</vt:lpstr>
      <vt:lpstr>PowerPoint Presentation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27</cp:revision>
  <dcterms:created xsi:type="dcterms:W3CDTF">2014-11-02T14:46:11Z</dcterms:created>
  <dcterms:modified xsi:type="dcterms:W3CDTF">2014-11-03T04:44:24Z</dcterms:modified>
</cp:coreProperties>
</file>