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8" r:id="rId2"/>
    <p:sldId id="259" r:id="rId3"/>
  </p:sldIdLst>
  <p:sldSz cx="7772400" cy="100584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100" d="100"/>
          <a:sy n="100" d="100"/>
        </p:scale>
        <p:origin x="-1236" y="-2844"/>
      </p:cViewPr>
      <p:guideLst>
        <p:guide orient="horz" pos="3168"/>
        <p:guide pos="244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930" y="3124624"/>
            <a:ext cx="6606540" cy="21560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860" y="5699760"/>
            <a:ext cx="5440680" cy="257048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8306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96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790281" y="591397"/>
            <a:ext cx="1485662" cy="1258697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0598" y="591397"/>
            <a:ext cx="4330144" cy="1258697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352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209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3966" y="6463454"/>
            <a:ext cx="6606540" cy="199771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3966" y="4263180"/>
            <a:ext cx="6606540" cy="2200274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64793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30597" y="3441277"/>
            <a:ext cx="2907903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368040" y="3441277"/>
            <a:ext cx="2907904" cy="973709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47667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251499"/>
            <a:ext cx="3434160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620" y="3189817"/>
            <a:ext cx="3434160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272" y="2251499"/>
            <a:ext cx="3435509" cy="93831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272" y="3189817"/>
            <a:ext cx="3435509" cy="579522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00802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204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115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620" y="400473"/>
            <a:ext cx="2557066" cy="170434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792" y="400474"/>
            <a:ext cx="4344988" cy="858456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620" y="2104814"/>
            <a:ext cx="2557066" cy="688022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29394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3445" y="7040880"/>
            <a:ext cx="4663440" cy="83121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3445" y="898737"/>
            <a:ext cx="4663440" cy="60350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3445" y="7872096"/>
            <a:ext cx="4663440" cy="118046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5629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8620" y="402802"/>
            <a:ext cx="6995160" cy="1676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620" y="2346961"/>
            <a:ext cx="6995160" cy="6638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886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D89058-8F0B-DE48-92C8-5F39AB5A3C33}" type="datetimeFigureOut">
              <a:rPr lang="en-US" smtClean="0"/>
              <a:t>11/3/2014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5570" y="9322647"/>
            <a:ext cx="24612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570220" y="9322647"/>
            <a:ext cx="1813560" cy="5355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6C3AE-CB54-9142-A91C-536867DE828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2917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956140" y="642423"/>
            <a:ext cx="59161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>
                <a:latin typeface="SimpleKindOfGirl"/>
                <a:cs typeface="SimpleKindOfGirl"/>
              </a:rPr>
              <a:t>Tab Multiples – 2 Tab Large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48192" y="642423"/>
            <a:ext cx="103084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latin typeface="SimpleKindOfGirl"/>
                <a:cs typeface="SimpleKindOfGirl"/>
              </a:rPr>
              <a:t>1 </a:t>
            </a:r>
            <a:r>
              <a:rPr lang="en-US" sz="2500" dirty="0" smtClean="0">
                <a:latin typeface="SimpleKindOfGirl"/>
                <a:cs typeface="SimpleKindOfGirl"/>
              </a:rPr>
              <a:t>-5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448192" y="9591523"/>
            <a:ext cx="687228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>
                <a:latin typeface="SimpleKindOfGirl"/>
                <a:cs typeface="SimpleKindOfGirl"/>
              </a:rPr>
              <a:t>©  2014 </a:t>
            </a:r>
            <a:r>
              <a:rPr lang="en-US" sz="1000" dirty="0" err="1" smtClean="0">
                <a:latin typeface="SimpleKindOfGirl"/>
                <a:cs typeface="SimpleKindOfGirl"/>
              </a:rPr>
              <a:t>erin</a:t>
            </a:r>
            <a:r>
              <a:rPr lang="en-US" sz="1000" dirty="0" smtClean="0">
                <a:latin typeface="SimpleKindOfGirl"/>
                <a:cs typeface="SimpleKindOfGirl"/>
              </a:rPr>
              <a:t> cobb		</a:t>
            </a:r>
            <a:r>
              <a:rPr lang="en-US" sz="1000" dirty="0" err="1" smtClean="0">
                <a:latin typeface="SimpleKindOfGirl"/>
                <a:cs typeface="SimpleKindOfGirl"/>
              </a:rPr>
              <a:t>freenotebooktemplates.com</a:t>
            </a:r>
            <a:endParaRPr lang="en-US" sz="1000" dirty="0">
              <a:latin typeface="SimpleKindOfGirl"/>
              <a:cs typeface="SimpleKindOfGirl"/>
            </a:endParaRPr>
          </a:p>
        </p:txBody>
      </p:sp>
      <p:grpSp>
        <p:nvGrpSpPr>
          <p:cNvPr id="83" name="Group 82"/>
          <p:cNvGrpSpPr/>
          <p:nvPr/>
        </p:nvGrpSpPr>
        <p:grpSpPr>
          <a:xfrm>
            <a:off x="1329639" y="1568059"/>
            <a:ext cx="5120641" cy="7315201"/>
            <a:chOff x="1329639" y="1568059"/>
            <a:chExt cx="5120641" cy="7315201"/>
          </a:xfrm>
        </p:grpSpPr>
        <p:sp>
          <p:nvSpPr>
            <p:cNvPr id="84" name="Rectangle 83"/>
            <p:cNvSpPr>
              <a:spLocks/>
            </p:cNvSpPr>
            <p:nvPr/>
          </p:nvSpPr>
          <p:spPr>
            <a:xfrm rot="16200000">
              <a:off x="506680" y="2939660"/>
              <a:ext cx="7315200" cy="45720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Rectangle 84"/>
            <p:cNvSpPr>
              <a:spLocks/>
            </p:cNvSpPr>
            <p:nvPr/>
          </p:nvSpPr>
          <p:spPr>
            <a:xfrm rot="16200000">
              <a:off x="-2053641" y="4951339"/>
              <a:ext cx="7315200" cy="54864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6" name="Straight Connector 85"/>
            <p:cNvCxnSpPr/>
            <p:nvPr/>
          </p:nvCxnSpPr>
          <p:spPr>
            <a:xfrm>
              <a:off x="1878279" y="5225659"/>
              <a:ext cx="4572001" cy="1"/>
            </a:xfrm>
            <a:prstGeom prst="line">
              <a:avLst/>
            </a:prstGeom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7831442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956140" y="642423"/>
            <a:ext cx="5916137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dirty="0">
                <a:latin typeface="SimpleKindOfGirl"/>
                <a:cs typeface="SimpleKindOfGirl"/>
              </a:rPr>
              <a:t>Tab Multiples – 2 Tab Large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448192" y="642423"/>
            <a:ext cx="103084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500" dirty="0">
                <a:latin typeface="SimpleKindOfGirl"/>
                <a:cs typeface="SimpleKindOfGirl"/>
              </a:rPr>
              <a:t>1 </a:t>
            </a:r>
            <a:r>
              <a:rPr lang="en-US" sz="2500" dirty="0" smtClean="0">
                <a:latin typeface="SimpleKindOfGirl"/>
                <a:cs typeface="SimpleKindOfGirl"/>
              </a:rPr>
              <a:t>-5</a:t>
            </a:r>
            <a:endParaRPr lang="en-US" sz="2500" dirty="0">
              <a:latin typeface="SimpleKindOfGirl"/>
              <a:cs typeface="SimpleKindOfGirl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3401893" y="8892785"/>
            <a:ext cx="2910470" cy="1846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" dirty="0" smtClean="0">
                <a:latin typeface="SimpleKindOfGirl"/>
                <a:cs typeface="SimpleKindOfGirl"/>
              </a:rPr>
              <a:t>©  2014 </a:t>
            </a:r>
            <a:r>
              <a:rPr lang="en-US" sz="600" dirty="0" err="1" smtClean="0">
                <a:latin typeface="SimpleKindOfGirl"/>
                <a:cs typeface="SimpleKindOfGirl"/>
              </a:rPr>
              <a:t>erin</a:t>
            </a:r>
            <a:r>
              <a:rPr lang="en-US" sz="600" dirty="0" smtClean="0">
                <a:latin typeface="SimpleKindOfGirl"/>
                <a:cs typeface="SimpleKindOfGirl"/>
              </a:rPr>
              <a:t> cobb	</a:t>
            </a:r>
            <a:r>
              <a:rPr lang="en-US" sz="600" dirty="0" smtClean="0">
                <a:latin typeface="SimpleKindOfGirl"/>
                <a:cs typeface="SimpleKindOfGirl"/>
              </a:rPr>
              <a:t>freenotebooktemplates.com</a:t>
            </a:r>
            <a:endParaRPr lang="en-US" sz="600" dirty="0">
              <a:latin typeface="SimpleKindOfGirl"/>
              <a:cs typeface="SimpleKindOfGirl"/>
            </a:endParaRPr>
          </a:p>
        </p:txBody>
      </p:sp>
      <p:grpSp>
        <p:nvGrpSpPr>
          <p:cNvPr id="83" name="Group 82"/>
          <p:cNvGrpSpPr/>
          <p:nvPr/>
        </p:nvGrpSpPr>
        <p:grpSpPr>
          <a:xfrm>
            <a:off x="1329639" y="1568059"/>
            <a:ext cx="5120641" cy="7315201"/>
            <a:chOff x="1329639" y="1568059"/>
            <a:chExt cx="5120641" cy="7315201"/>
          </a:xfrm>
        </p:grpSpPr>
        <p:sp>
          <p:nvSpPr>
            <p:cNvPr id="84" name="Rectangle 83"/>
            <p:cNvSpPr>
              <a:spLocks/>
            </p:cNvSpPr>
            <p:nvPr/>
          </p:nvSpPr>
          <p:spPr>
            <a:xfrm rot="16200000">
              <a:off x="506680" y="2939660"/>
              <a:ext cx="7315200" cy="457200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Rectangle 84"/>
            <p:cNvSpPr>
              <a:spLocks/>
            </p:cNvSpPr>
            <p:nvPr/>
          </p:nvSpPr>
          <p:spPr>
            <a:xfrm rot="16200000">
              <a:off x="-2053641" y="4951339"/>
              <a:ext cx="7315200" cy="548640"/>
            </a:xfrm>
            <a:prstGeom prst="rect">
              <a:avLst/>
            </a:prstGeom>
            <a:noFill/>
            <a:ln w="2857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6" name="Straight Connector 85"/>
            <p:cNvCxnSpPr/>
            <p:nvPr/>
          </p:nvCxnSpPr>
          <p:spPr>
            <a:xfrm>
              <a:off x="1878279" y="5225659"/>
              <a:ext cx="4572001" cy="1"/>
            </a:xfrm>
            <a:prstGeom prst="line">
              <a:avLst/>
            </a:prstGeom>
            <a:ln w="2857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040110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280</TotalTime>
  <Words>26</Words>
  <Application>Microsoft Office PowerPoint</Application>
  <PresentationFormat>Custom</PresentationFormat>
  <Paragraphs>6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SimpleKindOfGirl</vt:lpstr>
      <vt:lpstr>Office Theme</vt:lpstr>
      <vt:lpstr>PowerPoint Presentation</vt:lpstr>
      <vt:lpstr>PowerPoint Presentation</vt:lpstr>
    </vt:vector>
  </TitlesOfParts>
  <Company>CobbFly Enterprises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Jared Cobb</dc:creator>
  <cp:lastModifiedBy>Cece Mariano</cp:lastModifiedBy>
  <cp:revision>27</cp:revision>
  <dcterms:created xsi:type="dcterms:W3CDTF">2014-11-02T14:46:11Z</dcterms:created>
  <dcterms:modified xsi:type="dcterms:W3CDTF">2014-11-03T04:44:24Z</dcterms:modified>
</cp:coreProperties>
</file>