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</a:t>
            </a:r>
            <a:r>
              <a:rPr lang="en-US" sz="2500" dirty="0" smtClean="0">
                <a:latin typeface="SimpleKindOfGirl"/>
                <a:cs typeface="SimpleKindOfGirl"/>
              </a:rPr>
              <a:t>10 </a:t>
            </a:r>
            <a:r>
              <a:rPr lang="en-US" sz="2500" dirty="0">
                <a:latin typeface="SimpleKindOfGirl"/>
                <a:cs typeface="SimpleKindOfGirl"/>
              </a:rPr>
              <a:t>Tab </a:t>
            </a:r>
            <a:r>
              <a:rPr lang="en-US" sz="2500" dirty="0" smtClean="0">
                <a:latin typeface="SimpleKindOfGirl"/>
                <a:cs typeface="SimpleKindOfGirl"/>
              </a:rPr>
              <a:t>Short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2083485" y="1430681"/>
            <a:ext cx="3520442" cy="7772402"/>
            <a:chOff x="2083485" y="1430681"/>
            <a:chExt cx="3520442" cy="7772402"/>
          </a:xfrm>
        </p:grpSpPr>
        <p:sp>
          <p:nvSpPr>
            <p:cNvPr id="205" name="Rectangle 204"/>
            <p:cNvSpPr>
              <a:spLocks/>
            </p:cNvSpPr>
            <p:nvPr/>
          </p:nvSpPr>
          <p:spPr>
            <a:xfrm rot="16200000">
              <a:off x="231826" y="3830983"/>
              <a:ext cx="7772400" cy="2971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>
              <a:spLocks/>
            </p:cNvSpPr>
            <p:nvPr/>
          </p:nvSpPr>
          <p:spPr>
            <a:xfrm rot="16200000">
              <a:off x="-1528395" y="5042561"/>
              <a:ext cx="77724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7" name="Straight Connector 206"/>
            <p:cNvCxnSpPr/>
            <p:nvPr/>
          </p:nvCxnSpPr>
          <p:spPr>
            <a:xfrm>
              <a:off x="2632127" y="2985162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>
              <a:off x="2632127" y="5321383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>
              <a:off x="2632127" y="6896203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>
              <a:off x="2630325" y="2207922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>
              <a:off x="2632127" y="3762401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2632127" y="6116264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2630325" y="8438263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2632127" y="4539642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2632127" y="7673444"/>
              <a:ext cx="29718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176</cp:revision>
  <dcterms:created xsi:type="dcterms:W3CDTF">2014-11-02T14:46:11Z</dcterms:created>
  <dcterms:modified xsi:type="dcterms:W3CDTF">2014-11-03T13:07:35Z</dcterms:modified>
</cp:coreProperties>
</file>