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10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39" name="Group 19"/>
          <p:cNvGrpSpPr/>
          <p:nvPr/>
        </p:nvGrpSpPr>
        <p:grpSpPr>
          <a:xfrm>
            <a:off x="1082505" y="1430681"/>
            <a:ext cx="5577842" cy="7772402"/>
            <a:chOff x="1082505" y="1430681"/>
            <a:chExt cx="5577842" cy="7772402"/>
          </a:xfrm>
        </p:grpSpPr>
        <p:sp>
          <p:nvSpPr>
            <p:cNvPr id="240" name="Rectangle 239"/>
            <p:cNvSpPr>
              <a:spLocks/>
            </p:cNvSpPr>
            <p:nvPr/>
          </p:nvSpPr>
          <p:spPr>
            <a:xfrm rot="16200000">
              <a:off x="259546" y="2802283"/>
              <a:ext cx="7772400" cy="5029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ectangle 240"/>
            <p:cNvSpPr>
              <a:spLocks/>
            </p:cNvSpPr>
            <p:nvPr/>
          </p:nvSpPr>
          <p:spPr>
            <a:xfrm rot="16200000">
              <a:off x="-2529375" y="5042561"/>
              <a:ext cx="77724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2" name="Straight Connector 241"/>
            <p:cNvCxnSpPr/>
            <p:nvPr/>
          </p:nvCxnSpPr>
          <p:spPr>
            <a:xfrm>
              <a:off x="1631147" y="298516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>
              <a:off x="1631147" y="532138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>
              <a:off x="1631147" y="689620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>
              <a:off x="1629345" y="220792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>
              <a:off x="1631147" y="3762401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>
              <a:off x="1631147" y="6116264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>
              <a:off x="1629345" y="843826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>
              <a:off x="1631147" y="453964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>
              <a:off x="1631147" y="7673444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186</cp:revision>
  <dcterms:created xsi:type="dcterms:W3CDTF">2014-11-02T14:46:11Z</dcterms:created>
  <dcterms:modified xsi:type="dcterms:W3CDTF">2014-11-03T13:11:15Z</dcterms:modified>
</cp:coreProperties>
</file>