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</a:t>
            </a:r>
            <a:r>
              <a:rPr lang="en-US" sz="2500" dirty="0" smtClean="0">
                <a:latin typeface="SimpleKindOfGirl"/>
                <a:cs typeface="SimpleKindOfGirl"/>
              </a:rPr>
              <a:t>10 </a:t>
            </a:r>
            <a:r>
              <a:rPr lang="en-US" sz="2500" dirty="0">
                <a:latin typeface="SimpleKindOfGirl"/>
                <a:cs typeface="SimpleKindOfGirl"/>
              </a:rPr>
              <a:t>Tab </a:t>
            </a:r>
            <a:r>
              <a:rPr lang="en-US" sz="2500" dirty="0" smtClean="0">
                <a:latin typeface="SimpleKindOfGirl"/>
                <a:cs typeface="SimpleKindOfGirl"/>
              </a:rPr>
              <a:t>Double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-25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74" name="Group 273"/>
          <p:cNvGrpSpPr/>
          <p:nvPr/>
        </p:nvGrpSpPr>
        <p:grpSpPr>
          <a:xfrm>
            <a:off x="1082505" y="1430681"/>
            <a:ext cx="5577842" cy="7772402"/>
            <a:chOff x="1082505" y="1430681"/>
            <a:chExt cx="5577842" cy="7772402"/>
          </a:xfrm>
        </p:grpSpPr>
        <p:sp>
          <p:nvSpPr>
            <p:cNvPr id="275" name="Rectangle 274"/>
            <p:cNvSpPr>
              <a:spLocks/>
            </p:cNvSpPr>
            <p:nvPr/>
          </p:nvSpPr>
          <p:spPr>
            <a:xfrm rot="16200000">
              <a:off x="259546" y="2802283"/>
              <a:ext cx="7772400" cy="5029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6" name="Rectangle 275"/>
            <p:cNvSpPr>
              <a:spLocks/>
            </p:cNvSpPr>
            <p:nvPr/>
          </p:nvSpPr>
          <p:spPr>
            <a:xfrm rot="16200000">
              <a:off x="-2529375" y="5042561"/>
              <a:ext cx="7772400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7" name="Straight Connector 276"/>
            <p:cNvCxnSpPr/>
            <p:nvPr/>
          </p:nvCxnSpPr>
          <p:spPr>
            <a:xfrm>
              <a:off x="1631147" y="2985162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>
              <a:off x="1631147" y="5321383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/>
            <p:cNvCxnSpPr/>
            <p:nvPr/>
          </p:nvCxnSpPr>
          <p:spPr>
            <a:xfrm>
              <a:off x="1631147" y="6896203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/>
            <p:cNvCxnSpPr/>
            <p:nvPr/>
          </p:nvCxnSpPr>
          <p:spPr>
            <a:xfrm>
              <a:off x="1629345" y="2207922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/>
            <p:cNvCxnSpPr/>
            <p:nvPr/>
          </p:nvCxnSpPr>
          <p:spPr>
            <a:xfrm>
              <a:off x="1631147" y="3762401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/>
            <p:cNvCxnSpPr/>
            <p:nvPr/>
          </p:nvCxnSpPr>
          <p:spPr>
            <a:xfrm>
              <a:off x="1631147" y="6116264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>
              <a:off x="1629345" y="8438263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/>
            <p:cNvCxnSpPr/>
            <p:nvPr/>
          </p:nvCxnSpPr>
          <p:spPr>
            <a:xfrm>
              <a:off x="1631147" y="4539642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/>
            <p:cNvCxnSpPr/>
            <p:nvPr/>
          </p:nvCxnSpPr>
          <p:spPr>
            <a:xfrm>
              <a:off x="1631147" y="7673444"/>
              <a:ext cx="50292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/>
            <p:cNvCxnSpPr/>
            <p:nvPr/>
          </p:nvCxnSpPr>
          <p:spPr>
            <a:xfrm rot="16200000" flipH="1">
              <a:off x="294550" y="5309411"/>
              <a:ext cx="7772400" cy="14941"/>
            </a:xfrm>
            <a:prstGeom prst="line">
              <a:avLst/>
            </a:prstGeom>
            <a:ln w="25400" cap="flat" cmpd="sng" algn="ctr">
              <a:solidFill>
                <a:srgbClr val="000000"/>
              </a:solidFill>
              <a:prstDash val="dash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196</cp:revision>
  <dcterms:created xsi:type="dcterms:W3CDTF">2014-11-02T14:46:11Z</dcterms:created>
  <dcterms:modified xsi:type="dcterms:W3CDTF">2014-11-03T13:14:54Z</dcterms:modified>
</cp:coreProperties>
</file>