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Stackable Layer Pockets – Vertical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1837600" y="1358900"/>
            <a:ext cx="4114800" cy="7315200"/>
            <a:chOff x="1837600" y="1358900"/>
            <a:chExt cx="4114800" cy="7315200"/>
          </a:xfrm>
        </p:grpSpPr>
        <p:sp>
          <p:nvSpPr>
            <p:cNvPr id="159" name="Rectangle 158"/>
            <p:cNvSpPr>
              <a:spLocks/>
            </p:cNvSpPr>
            <p:nvPr/>
          </p:nvSpPr>
          <p:spPr>
            <a:xfrm rot="10800000">
              <a:off x="1837600" y="1358900"/>
              <a:ext cx="4114800" cy="7315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>
              <a:spLocks/>
            </p:cNvSpPr>
            <p:nvPr/>
          </p:nvSpPr>
          <p:spPr>
            <a:xfrm rot="10800000">
              <a:off x="1837600" y="1816100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26</cp:revision>
  <dcterms:created xsi:type="dcterms:W3CDTF">2014-11-02T14:46:11Z</dcterms:created>
  <dcterms:modified xsi:type="dcterms:W3CDTF">2014-11-04T12:04:33Z</dcterms:modified>
</cp:coreProperties>
</file>