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504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5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8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0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1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1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956140" y="642423"/>
            <a:ext cx="5916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latin typeface="SimpleKindOfGirl"/>
                <a:cs typeface="SimpleKindOfGirl"/>
              </a:rPr>
              <a:t>Stackable Layer Pockets – Vertical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8192" y="642423"/>
            <a:ext cx="10308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latin typeface="SimpleKindOfGirl"/>
                <a:cs typeface="SimpleKindOfGirl"/>
              </a:rPr>
              <a:t>2-5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grpSp>
        <p:nvGrpSpPr>
          <p:cNvPr id="158" name="Group 157"/>
          <p:cNvGrpSpPr/>
          <p:nvPr/>
        </p:nvGrpSpPr>
        <p:grpSpPr>
          <a:xfrm>
            <a:off x="1837600" y="1358900"/>
            <a:ext cx="4114800" cy="7315200"/>
            <a:chOff x="1837600" y="1358900"/>
            <a:chExt cx="4114800" cy="7315200"/>
          </a:xfrm>
        </p:grpSpPr>
        <p:sp>
          <p:nvSpPr>
            <p:cNvPr id="159" name="Rectangle 158"/>
            <p:cNvSpPr>
              <a:spLocks/>
            </p:cNvSpPr>
            <p:nvPr/>
          </p:nvSpPr>
          <p:spPr>
            <a:xfrm rot="10800000">
              <a:off x="1837600" y="1358900"/>
              <a:ext cx="4114800" cy="73152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Rectangle 159"/>
            <p:cNvSpPr>
              <a:spLocks/>
            </p:cNvSpPr>
            <p:nvPr/>
          </p:nvSpPr>
          <p:spPr>
            <a:xfrm rot="10800000">
              <a:off x="1837600" y="1816100"/>
              <a:ext cx="3657600" cy="64008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257853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10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SimpleKindOfGirl</vt:lpstr>
      <vt:lpstr>Office Theme</vt:lpstr>
      <vt:lpstr>PowerPoint Presentation</vt:lpstr>
    </vt:vector>
  </TitlesOfParts>
  <Company>CobbFly Enterprises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Cobb</dc:creator>
  <cp:lastModifiedBy>Cece Mariano</cp:lastModifiedBy>
  <cp:revision>26</cp:revision>
  <dcterms:created xsi:type="dcterms:W3CDTF">2014-11-02T14:46:11Z</dcterms:created>
  <dcterms:modified xsi:type="dcterms:W3CDTF">2014-11-04T12:04:33Z</dcterms:modified>
</cp:coreProperties>
</file>