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Stackable Layer Pockets – </a:t>
            </a:r>
            <a:r>
              <a:rPr lang="en-US" sz="2500" dirty="0" smtClean="0">
                <a:latin typeface="SimpleKindOfGirl"/>
                <a:cs typeface="SimpleKindOfGirl"/>
              </a:rPr>
              <a:t>Horizontal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2-6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143000" y="1813120"/>
            <a:ext cx="5486400" cy="6720885"/>
            <a:chOff x="1143000" y="1813120"/>
            <a:chExt cx="5486400" cy="6720885"/>
          </a:xfrm>
        </p:grpSpPr>
        <p:grpSp>
          <p:nvGrpSpPr>
            <p:cNvPr id="162" name="Group 161"/>
            <p:cNvGrpSpPr/>
            <p:nvPr/>
          </p:nvGrpSpPr>
          <p:grpSpPr>
            <a:xfrm rot="5400000">
              <a:off x="2284510" y="4189115"/>
              <a:ext cx="3203380" cy="5486400"/>
              <a:chOff x="1833769" y="1358900"/>
              <a:chExt cx="4118631" cy="7315200"/>
            </a:xfrm>
          </p:grpSpPr>
          <p:sp>
            <p:nvSpPr>
              <p:cNvPr id="163" name="Rectangle 162"/>
              <p:cNvSpPr>
                <a:spLocks/>
              </p:cNvSpPr>
              <p:nvPr/>
            </p:nvSpPr>
            <p:spPr>
              <a:xfrm rot="10800000">
                <a:off x="1837600" y="1358900"/>
                <a:ext cx="4114800" cy="7315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>
                <a:spLocks/>
              </p:cNvSpPr>
              <p:nvPr/>
            </p:nvSpPr>
            <p:spPr>
              <a:xfrm rot="10800000">
                <a:off x="1833769" y="1961540"/>
                <a:ext cx="3526971" cy="609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 rot="5400000">
              <a:off x="2284510" y="671610"/>
              <a:ext cx="3203380" cy="5486400"/>
              <a:chOff x="1833769" y="1358900"/>
              <a:chExt cx="4118631" cy="7315200"/>
            </a:xfrm>
          </p:grpSpPr>
          <p:sp>
            <p:nvSpPr>
              <p:cNvPr id="166" name="Rectangle 165"/>
              <p:cNvSpPr>
                <a:spLocks/>
              </p:cNvSpPr>
              <p:nvPr/>
            </p:nvSpPr>
            <p:spPr>
              <a:xfrm rot="10800000">
                <a:off x="1837600" y="1358900"/>
                <a:ext cx="4114800" cy="7315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>
                <a:spLocks/>
              </p:cNvSpPr>
              <p:nvPr/>
            </p:nvSpPr>
            <p:spPr>
              <a:xfrm rot="10800000">
                <a:off x="1833769" y="1961540"/>
                <a:ext cx="3526971" cy="609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35</cp:revision>
  <dcterms:created xsi:type="dcterms:W3CDTF">2014-11-02T14:46:11Z</dcterms:created>
  <dcterms:modified xsi:type="dcterms:W3CDTF">2014-11-04T12:09:01Z</dcterms:modified>
</cp:coreProperties>
</file>