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8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5" d="100"/>
          <a:sy n="55" d="100"/>
        </p:scale>
        <p:origin x="504" y="66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8306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9621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591397"/>
            <a:ext cx="1485662" cy="1258697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8" y="591397"/>
            <a:ext cx="4330144" cy="1258697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352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20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4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7" y="3441277"/>
            <a:ext cx="2907903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3441277"/>
            <a:ext cx="2907904" cy="973709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6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080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04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0115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939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629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89058-8F0B-DE48-92C8-5F39AB5A3C33}" type="datetimeFigureOut">
              <a:rPr lang="en-US" smtClean="0"/>
              <a:t>11/3/2014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16C3AE-CB54-9142-A91C-536867DE828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17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956140" y="642423"/>
            <a:ext cx="591613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500" dirty="0">
                <a:latin typeface="SimpleKindOfGirl"/>
                <a:cs typeface="SimpleKindOfGirl"/>
              </a:rPr>
              <a:t>Shutter Tabs – 8 </a:t>
            </a:r>
            <a:r>
              <a:rPr lang="en-US" sz="2500" dirty="0" err="1">
                <a:latin typeface="SimpleKindOfGirl"/>
                <a:cs typeface="SimpleKindOfGirl"/>
              </a:rPr>
              <a:t>Backflaps</a:t>
            </a:r>
            <a:r>
              <a:rPr lang="en-US" sz="2500" dirty="0">
                <a:latin typeface="SimpleKindOfGirl"/>
                <a:cs typeface="SimpleKindOfGirl"/>
              </a:rPr>
              <a:t> 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448192" y="642423"/>
            <a:ext cx="1030842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dirty="0">
                <a:latin typeface="SimpleKindOfGirl"/>
                <a:cs typeface="SimpleKindOfGirl"/>
              </a:rPr>
              <a:t>1 </a:t>
            </a:r>
            <a:r>
              <a:rPr lang="en-US" sz="2500" dirty="0" smtClean="0">
                <a:latin typeface="SimpleKindOfGirl"/>
                <a:cs typeface="SimpleKindOfGirl"/>
              </a:rPr>
              <a:t>-30</a:t>
            </a:r>
            <a:endParaRPr lang="en-US" sz="2500" dirty="0">
              <a:latin typeface="SimpleKindOfGirl"/>
              <a:cs typeface="SimpleKindOfGirl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448192" y="9591523"/>
            <a:ext cx="687228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 smtClean="0">
                <a:latin typeface="SimpleKindOfGirl"/>
                <a:cs typeface="SimpleKindOfGirl"/>
              </a:rPr>
              <a:t>©  2014 </a:t>
            </a:r>
            <a:r>
              <a:rPr lang="en-US" sz="1000" dirty="0" err="1" smtClean="0">
                <a:latin typeface="SimpleKindOfGirl"/>
                <a:cs typeface="SimpleKindOfGirl"/>
              </a:rPr>
              <a:t>erin</a:t>
            </a:r>
            <a:r>
              <a:rPr lang="en-US" sz="1000" dirty="0" smtClean="0">
                <a:latin typeface="SimpleKindOfGirl"/>
                <a:cs typeface="SimpleKindOfGirl"/>
              </a:rPr>
              <a:t> cobb		</a:t>
            </a:r>
            <a:r>
              <a:rPr lang="en-US" sz="1000" dirty="0" err="1" smtClean="0">
                <a:latin typeface="SimpleKindOfGirl"/>
                <a:cs typeface="SimpleKindOfGirl"/>
              </a:rPr>
              <a:t>freenotebooktemplates.com</a:t>
            </a:r>
            <a:endParaRPr lang="en-US" sz="1000" dirty="0">
              <a:latin typeface="SimpleKindOfGirl"/>
              <a:cs typeface="SimpleKindOfGirl"/>
            </a:endParaRPr>
          </a:p>
        </p:txBody>
      </p:sp>
      <p:grpSp>
        <p:nvGrpSpPr>
          <p:cNvPr id="377" name="Group 2"/>
          <p:cNvGrpSpPr>
            <a:grpSpLocks/>
          </p:cNvGrpSpPr>
          <p:nvPr/>
        </p:nvGrpSpPr>
        <p:grpSpPr bwMode="auto">
          <a:xfrm>
            <a:off x="398011" y="1813860"/>
            <a:ext cx="7004304" cy="7305675"/>
            <a:chOff x="494" y="2880"/>
            <a:chExt cx="11188" cy="11505"/>
          </a:xfrm>
        </p:grpSpPr>
        <p:grpSp>
          <p:nvGrpSpPr>
            <p:cNvPr id="378" name="Group 3"/>
            <p:cNvGrpSpPr>
              <a:grpSpLocks/>
            </p:cNvGrpSpPr>
            <p:nvPr/>
          </p:nvGrpSpPr>
          <p:grpSpPr bwMode="auto">
            <a:xfrm>
              <a:off x="494" y="2880"/>
              <a:ext cx="11188" cy="11505"/>
              <a:chOff x="494" y="3240"/>
              <a:chExt cx="11188" cy="11505"/>
            </a:xfrm>
          </p:grpSpPr>
          <p:sp>
            <p:nvSpPr>
              <p:cNvPr id="383" name="Rectangle 4"/>
              <p:cNvSpPr>
                <a:spLocks noChangeArrowheads="1"/>
              </p:cNvSpPr>
              <p:nvPr/>
            </p:nvSpPr>
            <p:spPr bwMode="auto">
              <a:xfrm>
                <a:off x="547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4" name="Rectangle 5"/>
              <p:cNvSpPr>
                <a:spLocks noChangeArrowheads="1"/>
              </p:cNvSpPr>
              <p:nvPr/>
            </p:nvSpPr>
            <p:spPr bwMode="auto">
              <a:xfrm>
                <a:off x="547" y="1188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5" name="Rectangle 6"/>
              <p:cNvSpPr>
                <a:spLocks noChangeArrowheads="1"/>
              </p:cNvSpPr>
              <p:nvPr/>
            </p:nvSpPr>
            <p:spPr bwMode="auto">
              <a:xfrm>
                <a:off x="547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6" name="Rectangle 7"/>
              <p:cNvSpPr>
                <a:spLocks noChangeArrowheads="1"/>
              </p:cNvSpPr>
              <p:nvPr/>
            </p:nvSpPr>
            <p:spPr bwMode="auto">
              <a:xfrm>
                <a:off x="547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7" name="Rectangle 8"/>
              <p:cNvSpPr>
                <a:spLocks noChangeArrowheads="1"/>
              </p:cNvSpPr>
              <p:nvPr/>
            </p:nvSpPr>
            <p:spPr bwMode="auto">
              <a:xfrm>
                <a:off x="3324" y="11865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8" name="Rectangle 9"/>
              <p:cNvSpPr>
                <a:spLocks noChangeArrowheads="1"/>
              </p:cNvSpPr>
              <p:nvPr/>
            </p:nvSpPr>
            <p:spPr bwMode="auto">
              <a:xfrm>
                <a:off x="8916" y="1188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89" name="Rectangle 10"/>
              <p:cNvSpPr>
                <a:spLocks noChangeArrowheads="1"/>
              </p:cNvSpPr>
              <p:nvPr/>
            </p:nvSpPr>
            <p:spPr bwMode="auto">
              <a:xfrm>
                <a:off x="6120" y="11865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0" name="Rectangle 11"/>
              <p:cNvSpPr>
                <a:spLocks noChangeArrowheads="1"/>
              </p:cNvSpPr>
              <p:nvPr/>
            </p:nvSpPr>
            <p:spPr bwMode="auto">
              <a:xfrm>
                <a:off x="3324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1" name="Rectangle 12"/>
              <p:cNvSpPr>
                <a:spLocks noChangeArrowheads="1"/>
              </p:cNvSpPr>
              <p:nvPr/>
            </p:nvSpPr>
            <p:spPr bwMode="auto">
              <a:xfrm>
                <a:off x="6120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2" name="Rectangle 13"/>
              <p:cNvSpPr>
                <a:spLocks noChangeArrowheads="1"/>
              </p:cNvSpPr>
              <p:nvPr/>
            </p:nvSpPr>
            <p:spPr bwMode="auto">
              <a:xfrm>
                <a:off x="8916" y="900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3" name="Rectangle 14"/>
              <p:cNvSpPr>
                <a:spLocks noChangeArrowheads="1"/>
              </p:cNvSpPr>
              <p:nvPr/>
            </p:nvSpPr>
            <p:spPr bwMode="auto">
              <a:xfrm>
                <a:off x="3324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4" name="Rectangle 15"/>
              <p:cNvSpPr>
                <a:spLocks noChangeArrowheads="1"/>
              </p:cNvSpPr>
              <p:nvPr/>
            </p:nvSpPr>
            <p:spPr bwMode="auto">
              <a:xfrm>
                <a:off x="6120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5" name="Rectangle 16"/>
              <p:cNvSpPr>
                <a:spLocks noChangeArrowheads="1"/>
              </p:cNvSpPr>
              <p:nvPr/>
            </p:nvSpPr>
            <p:spPr bwMode="auto">
              <a:xfrm>
                <a:off x="8916" y="612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6" name="Rectangle 17"/>
              <p:cNvSpPr>
                <a:spLocks noChangeArrowheads="1"/>
              </p:cNvSpPr>
              <p:nvPr/>
            </p:nvSpPr>
            <p:spPr bwMode="auto">
              <a:xfrm>
                <a:off x="3324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7" name="Rectangle 18"/>
              <p:cNvSpPr>
                <a:spLocks noChangeArrowheads="1"/>
              </p:cNvSpPr>
              <p:nvPr/>
            </p:nvSpPr>
            <p:spPr bwMode="auto">
              <a:xfrm>
                <a:off x="6120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8" name="Rectangle 19"/>
              <p:cNvSpPr>
                <a:spLocks noChangeArrowheads="1"/>
              </p:cNvSpPr>
              <p:nvPr/>
            </p:nvSpPr>
            <p:spPr bwMode="auto">
              <a:xfrm>
                <a:off x="8916" y="3240"/>
                <a:ext cx="2736" cy="286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99" name="Rectangle 20"/>
              <p:cNvSpPr>
                <a:spLocks noChangeArrowheads="1"/>
              </p:cNvSpPr>
              <p:nvPr/>
            </p:nvSpPr>
            <p:spPr bwMode="auto">
              <a:xfrm>
                <a:off x="3324" y="3240"/>
                <a:ext cx="5562" cy="11505"/>
              </a:xfrm>
              <a:prstGeom prst="rect">
                <a:avLst/>
              </a:prstGeom>
              <a:solidFill>
                <a:srgbClr val="FFFFFF"/>
              </a:solidFill>
              <a:ln w="3810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0" name="Rectangle 21"/>
              <p:cNvSpPr>
                <a:spLocks noChangeArrowheads="1"/>
              </p:cNvSpPr>
              <p:nvPr/>
            </p:nvSpPr>
            <p:spPr bwMode="auto">
              <a:xfrm>
                <a:off x="8916" y="3255"/>
                <a:ext cx="2766" cy="11475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1" name="Line 22"/>
              <p:cNvSpPr>
                <a:spLocks noChangeShapeType="1"/>
              </p:cNvSpPr>
              <p:nvPr/>
            </p:nvSpPr>
            <p:spPr bwMode="auto">
              <a:xfrm flipH="1">
                <a:off x="8886" y="6135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2" name="Line 23"/>
              <p:cNvSpPr>
                <a:spLocks noChangeShapeType="1"/>
              </p:cNvSpPr>
              <p:nvPr/>
            </p:nvSpPr>
            <p:spPr bwMode="auto">
              <a:xfrm flipH="1">
                <a:off x="8856" y="8940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3" name="Line 24"/>
              <p:cNvSpPr>
                <a:spLocks noChangeShapeType="1"/>
              </p:cNvSpPr>
              <p:nvPr/>
            </p:nvSpPr>
            <p:spPr bwMode="auto">
              <a:xfrm flipH="1">
                <a:off x="8856" y="11805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4" name="Rectangle 25"/>
              <p:cNvSpPr>
                <a:spLocks noChangeArrowheads="1"/>
              </p:cNvSpPr>
              <p:nvPr/>
            </p:nvSpPr>
            <p:spPr bwMode="auto">
              <a:xfrm>
                <a:off x="554" y="3255"/>
                <a:ext cx="2766" cy="11475"/>
              </a:xfrm>
              <a:prstGeom prst="rect">
                <a:avLst/>
              </a:prstGeom>
              <a:solidFill>
                <a:srgbClr val="FFFFFF"/>
              </a:solidFill>
              <a:ln w="57150">
                <a:solidFill>
                  <a:srgbClr val="000000"/>
                </a:solidFill>
                <a:miter lim="800000"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5" name="Line 26"/>
              <p:cNvSpPr>
                <a:spLocks noChangeShapeType="1"/>
              </p:cNvSpPr>
              <p:nvPr/>
            </p:nvSpPr>
            <p:spPr bwMode="auto">
              <a:xfrm flipH="1">
                <a:off x="524" y="6135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6" name="Line 27"/>
              <p:cNvSpPr>
                <a:spLocks noChangeShapeType="1"/>
              </p:cNvSpPr>
              <p:nvPr/>
            </p:nvSpPr>
            <p:spPr bwMode="auto">
              <a:xfrm flipH="1">
                <a:off x="494" y="8940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07" name="Line 28"/>
              <p:cNvSpPr>
                <a:spLocks noChangeShapeType="1"/>
              </p:cNvSpPr>
              <p:nvPr/>
            </p:nvSpPr>
            <p:spPr bwMode="auto">
              <a:xfrm flipH="1">
                <a:off x="494" y="11805"/>
                <a:ext cx="2796" cy="0"/>
              </a:xfrm>
              <a:prstGeom prst="line">
                <a:avLst/>
              </a:prstGeom>
              <a:noFill/>
              <a:ln w="38100" cmpd="dbl">
                <a:solidFill>
                  <a:srgbClr val="000000"/>
                </a:solidFill>
                <a:prstDash val="dash"/>
                <a:round/>
                <a:headEnd/>
                <a:tailEnd/>
              </a:ln>
              <a:effectLst/>
            </p:spPr>
            <p:txBody>
              <a:bodyPr vert="horz" wrap="square" lIns="91440" tIns="91440" rIns="91440" bIns="9144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379" name="Text Box 37"/>
            <p:cNvSpPr txBox="1">
              <a:spLocks noChangeArrowheads="1"/>
            </p:cNvSpPr>
            <p:nvPr/>
          </p:nvSpPr>
          <p:spPr bwMode="auto">
            <a:xfrm>
              <a:off x="4267" y="3240"/>
              <a:ext cx="3724" cy="72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(glue this section only)</a:t>
              </a:r>
            </a:p>
          </p:txBody>
        </p:sp>
        <p:sp>
          <p:nvSpPr>
            <p:cNvPr id="380" name="Text Box 38"/>
            <p:cNvSpPr txBox="1">
              <a:spLocks noChangeArrowheads="1"/>
            </p:cNvSpPr>
            <p:nvPr/>
          </p:nvSpPr>
          <p:spPr bwMode="auto">
            <a:xfrm>
              <a:off x="4267" y="13320"/>
              <a:ext cx="3724" cy="720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(glue this section only)</a:t>
              </a:r>
            </a:p>
          </p:txBody>
        </p:sp>
        <p:sp>
          <p:nvSpPr>
            <p:cNvPr id="381" name="Text Box 39"/>
            <p:cNvSpPr txBox="1">
              <a:spLocks noChangeArrowheads="1"/>
            </p:cNvSpPr>
            <p:nvPr/>
          </p:nvSpPr>
          <p:spPr bwMode="auto">
            <a:xfrm>
              <a:off x="3698" y="7923"/>
              <a:ext cx="5095" cy="713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</a:t>
              </a:r>
              <a:r>
                <a:rPr kumimoji="0" lang="en-US" sz="1600" b="0" i="0" u="none" strike="noStrike" cap="none" normalizeH="0" baseline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 Fold along solid vertical lines </a:t>
              </a:r>
              <a:r>
                <a:rPr kumimoji="0" lang="en-US" sz="1600" b="0" i="0" u="none" strike="noStrike" cap="none" normalizeH="0" baseline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</a:t>
              </a: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A6A6A6"/>
                </a:solidFill>
                <a:effectLst/>
                <a:latin typeface="Whipsmart" pitchFamily="-108" charset="0"/>
                <a:ea typeface="Times New Roman" pitchFamily="-108" charset="0"/>
              </a:endParaRPr>
            </a:p>
          </p:txBody>
        </p:sp>
        <p:sp>
          <p:nvSpPr>
            <p:cNvPr id="382" name="Text Box 40"/>
            <p:cNvSpPr txBox="1">
              <a:spLocks noChangeArrowheads="1"/>
            </p:cNvSpPr>
            <p:nvPr/>
          </p:nvSpPr>
          <p:spPr bwMode="auto">
            <a:xfrm>
              <a:off x="3572" y="5400"/>
              <a:ext cx="5095" cy="713"/>
            </a:xfrm>
            <a:prstGeom prst="rect">
              <a:avLst/>
            </a:prstGeom>
            <a:noFill/>
            <a:ln w="31750">
              <a:noFill/>
              <a:miter lim="800000"/>
              <a:headEnd/>
              <a:tailEnd/>
            </a:ln>
            <a:effectLst/>
          </p:spPr>
          <p:txBody>
            <a:bodyPr vert="horz" wrap="square" lIns="91440" tIns="91440" rIns="91440" bIns="9144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</a:t>
              </a: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</a:rPr>
                <a:t> Cut along dotted lines ONLY </a:t>
              </a:r>
              <a:r>
                <a:rPr kumimoji="0" lang="en-US" sz="1600" b="0" i="0" u="none" strike="noStrike" cap="none" normalizeH="0" baseline="0" dirty="0" err="1">
                  <a:ln>
                    <a:noFill/>
                  </a:ln>
                  <a:solidFill>
                    <a:srgbClr val="A6A6A6"/>
                  </a:solidFill>
                  <a:effectLst/>
                  <a:latin typeface="Whipsmart" pitchFamily="-108" charset="0"/>
                  <a:ea typeface="Times New Roman" pitchFamily="-108" charset="0"/>
                  <a:sym typeface="Wingdings" pitchFamily="-108" charset="2"/>
                </a:rPr>
                <a:t></a:t>
              </a:r>
              <a:endParaRPr kumimoji="0" lang="en-US" sz="1600" b="0" i="0" u="none" strike="noStrike" cap="none" normalizeH="0" baseline="0" dirty="0">
                <a:ln>
                  <a:noFill/>
                </a:ln>
                <a:solidFill>
                  <a:srgbClr val="A6A6A6"/>
                </a:solidFill>
                <a:effectLst/>
                <a:latin typeface="Whipsmart" pitchFamily="-108" charset="0"/>
                <a:ea typeface="Times New Roman" pitchFamily="-10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83144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38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SimpleKindOfGirl</vt:lpstr>
      <vt:lpstr>Times New Roman</vt:lpstr>
      <vt:lpstr>Whipsmart</vt:lpstr>
      <vt:lpstr>Wingdings</vt:lpstr>
      <vt:lpstr>Office Theme</vt:lpstr>
      <vt:lpstr>PowerPoint Presentation</vt:lpstr>
    </vt:vector>
  </TitlesOfParts>
  <Company>CobbFly Enterprises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Jared Cobb</dc:creator>
  <cp:lastModifiedBy>Cece Mariano</cp:lastModifiedBy>
  <cp:revision>238</cp:revision>
  <dcterms:created xsi:type="dcterms:W3CDTF">2014-11-02T14:46:11Z</dcterms:created>
  <dcterms:modified xsi:type="dcterms:W3CDTF">2014-11-03T13:32:40Z</dcterms:modified>
</cp:coreProperties>
</file>