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Shutter Tabs – </a:t>
            </a:r>
            <a:r>
              <a:rPr lang="en-US" sz="2500" dirty="0" smtClean="0">
                <a:latin typeface="SimpleKindOfGirl"/>
                <a:cs typeface="SimpleKindOfGirl"/>
              </a:rPr>
              <a:t>6 </a:t>
            </a:r>
            <a:r>
              <a:rPr lang="en-US" sz="2500" dirty="0" err="1">
                <a:latin typeface="SimpleKindOfGirl"/>
                <a:cs typeface="SimpleKindOfGirl"/>
              </a:rPr>
              <a:t>Backflaps</a:t>
            </a:r>
            <a:r>
              <a:rPr lang="en-US" sz="2500" dirty="0">
                <a:latin typeface="SimpleKindOfGirl"/>
                <a:cs typeface="SimpleKindOfGirl"/>
              </a:rPr>
              <a:t> 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-31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409" name="Group 2"/>
          <p:cNvGrpSpPr>
            <a:grpSpLocks/>
          </p:cNvGrpSpPr>
          <p:nvPr/>
        </p:nvGrpSpPr>
        <p:grpSpPr bwMode="auto">
          <a:xfrm>
            <a:off x="393787" y="1813860"/>
            <a:ext cx="7004304" cy="7305675"/>
            <a:chOff x="512" y="2880"/>
            <a:chExt cx="11170" cy="11505"/>
          </a:xfrm>
        </p:grpSpPr>
        <p:grpSp>
          <p:nvGrpSpPr>
            <p:cNvPr id="410" name="Group 3"/>
            <p:cNvGrpSpPr>
              <a:grpSpLocks/>
            </p:cNvGrpSpPr>
            <p:nvPr/>
          </p:nvGrpSpPr>
          <p:grpSpPr bwMode="auto">
            <a:xfrm>
              <a:off x="512" y="2880"/>
              <a:ext cx="11170" cy="11505"/>
              <a:chOff x="512" y="3240"/>
              <a:chExt cx="11170" cy="11505"/>
            </a:xfrm>
          </p:grpSpPr>
          <p:sp>
            <p:nvSpPr>
              <p:cNvPr id="415" name="Rectangle 4"/>
              <p:cNvSpPr>
                <a:spLocks noChangeArrowheads="1"/>
              </p:cNvSpPr>
              <p:nvPr/>
            </p:nvSpPr>
            <p:spPr bwMode="auto">
              <a:xfrm>
                <a:off x="547" y="324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" name="Rectangle 5"/>
              <p:cNvSpPr>
                <a:spLocks noChangeArrowheads="1"/>
              </p:cNvSpPr>
              <p:nvPr/>
            </p:nvSpPr>
            <p:spPr bwMode="auto">
              <a:xfrm>
                <a:off x="547" y="1188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7" name="Rectangle 6"/>
              <p:cNvSpPr>
                <a:spLocks noChangeArrowheads="1"/>
              </p:cNvSpPr>
              <p:nvPr/>
            </p:nvSpPr>
            <p:spPr bwMode="auto">
              <a:xfrm>
                <a:off x="547" y="900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8" name="Rectangle 7"/>
              <p:cNvSpPr>
                <a:spLocks noChangeArrowheads="1"/>
              </p:cNvSpPr>
              <p:nvPr/>
            </p:nvSpPr>
            <p:spPr bwMode="auto">
              <a:xfrm>
                <a:off x="547" y="612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9" name="Rectangle 8"/>
              <p:cNvSpPr>
                <a:spLocks noChangeArrowheads="1"/>
              </p:cNvSpPr>
              <p:nvPr/>
            </p:nvSpPr>
            <p:spPr bwMode="auto">
              <a:xfrm>
                <a:off x="3324" y="11865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0" name="Rectangle 9"/>
              <p:cNvSpPr>
                <a:spLocks noChangeArrowheads="1"/>
              </p:cNvSpPr>
              <p:nvPr/>
            </p:nvSpPr>
            <p:spPr bwMode="auto">
              <a:xfrm>
                <a:off x="8916" y="1188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1" name="Rectangle 10"/>
              <p:cNvSpPr>
                <a:spLocks noChangeArrowheads="1"/>
              </p:cNvSpPr>
              <p:nvPr/>
            </p:nvSpPr>
            <p:spPr bwMode="auto">
              <a:xfrm>
                <a:off x="6120" y="11865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2" name="Rectangle 11"/>
              <p:cNvSpPr>
                <a:spLocks noChangeArrowheads="1"/>
              </p:cNvSpPr>
              <p:nvPr/>
            </p:nvSpPr>
            <p:spPr bwMode="auto">
              <a:xfrm>
                <a:off x="3324" y="900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3" name="Rectangle 12"/>
              <p:cNvSpPr>
                <a:spLocks noChangeArrowheads="1"/>
              </p:cNvSpPr>
              <p:nvPr/>
            </p:nvSpPr>
            <p:spPr bwMode="auto">
              <a:xfrm>
                <a:off x="6120" y="900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4" name="Rectangle 13"/>
              <p:cNvSpPr>
                <a:spLocks noChangeArrowheads="1"/>
              </p:cNvSpPr>
              <p:nvPr/>
            </p:nvSpPr>
            <p:spPr bwMode="auto">
              <a:xfrm>
                <a:off x="8916" y="900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5" name="Rectangle 14"/>
              <p:cNvSpPr>
                <a:spLocks noChangeArrowheads="1"/>
              </p:cNvSpPr>
              <p:nvPr/>
            </p:nvSpPr>
            <p:spPr bwMode="auto">
              <a:xfrm>
                <a:off x="3324" y="612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6" name="Rectangle 15"/>
              <p:cNvSpPr>
                <a:spLocks noChangeArrowheads="1"/>
              </p:cNvSpPr>
              <p:nvPr/>
            </p:nvSpPr>
            <p:spPr bwMode="auto">
              <a:xfrm>
                <a:off x="6120" y="612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7" name="Rectangle 16"/>
              <p:cNvSpPr>
                <a:spLocks noChangeArrowheads="1"/>
              </p:cNvSpPr>
              <p:nvPr/>
            </p:nvSpPr>
            <p:spPr bwMode="auto">
              <a:xfrm>
                <a:off x="8916" y="612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8" name="Rectangle 17"/>
              <p:cNvSpPr>
                <a:spLocks noChangeArrowheads="1"/>
              </p:cNvSpPr>
              <p:nvPr/>
            </p:nvSpPr>
            <p:spPr bwMode="auto">
              <a:xfrm>
                <a:off x="3324" y="324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9" name="Rectangle 18"/>
              <p:cNvSpPr>
                <a:spLocks noChangeArrowheads="1"/>
              </p:cNvSpPr>
              <p:nvPr/>
            </p:nvSpPr>
            <p:spPr bwMode="auto">
              <a:xfrm>
                <a:off x="6120" y="324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0" name="Rectangle 19"/>
              <p:cNvSpPr>
                <a:spLocks noChangeArrowheads="1"/>
              </p:cNvSpPr>
              <p:nvPr/>
            </p:nvSpPr>
            <p:spPr bwMode="auto">
              <a:xfrm>
                <a:off x="8916" y="324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1" name="Rectangle 20"/>
              <p:cNvSpPr>
                <a:spLocks noChangeArrowheads="1"/>
              </p:cNvSpPr>
              <p:nvPr/>
            </p:nvSpPr>
            <p:spPr bwMode="auto">
              <a:xfrm>
                <a:off x="3324" y="3240"/>
                <a:ext cx="5562" cy="1150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2" name="Rectangle 21"/>
              <p:cNvSpPr>
                <a:spLocks noChangeArrowheads="1"/>
              </p:cNvSpPr>
              <p:nvPr/>
            </p:nvSpPr>
            <p:spPr bwMode="auto">
              <a:xfrm>
                <a:off x="8916" y="3255"/>
                <a:ext cx="2766" cy="11475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3" name="Line 23"/>
              <p:cNvSpPr>
                <a:spLocks noChangeShapeType="1"/>
              </p:cNvSpPr>
              <p:nvPr/>
            </p:nvSpPr>
            <p:spPr bwMode="auto">
              <a:xfrm flipH="1">
                <a:off x="8886" y="7071"/>
                <a:ext cx="2796" cy="0"/>
              </a:xfrm>
              <a:prstGeom prst="line">
                <a:avLst/>
              </a:prstGeom>
              <a:noFill/>
              <a:ln w="38100" cmpd="dbl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4" name="Line 24"/>
              <p:cNvSpPr>
                <a:spLocks noChangeShapeType="1"/>
              </p:cNvSpPr>
              <p:nvPr/>
            </p:nvSpPr>
            <p:spPr bwMode="auto">
              <a:xfrm flipH="1">
                <a:off x="8874" y="10872"/>
                <a:ext cx="2796" cy="0"/>
              </a:xfrm>
              <a:prstGeom prst="line">
                <a:avLst/>
              </a:prstGeom>
              <a:noFill/>
              <a:ln w="38100" cmpd="dbl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5" name="Rectangle 25"/>
              <p:cNvSpPr>
                <a:spLocks noChangeArrowheads="1"/>
              </p:cNvSpPr>
              <p:nvPr/>
            </p:nvSpPr>
            <p:spPr bwMode="auto">
              <a:xfrm>
                <a:off x="554" y="3255"/>
                <a:ext cx="2766" cy="11475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6" name="Line 27"/>
              <p:cNvSpPr>
                <a:spLocks noChangeShapeType="1"/>
              </p:cNvSpPr>
              <p:nvPr/>
            </p:nvSpPr>
            <p:spPr bwMode="auto">
              <a:xfrm flipH="1">
                <a:off x="524" y="7071"/>
                <a:ext cx="2796" cy="0"/>
              </a:xfrm>
              <a:prstGeom prst="line">
                <a:avLst/>
              </a:prstGeom>
              <a:noFill/>
              <a:ln w="38100" cmpd="dbl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7" name="Line 28"/>
              <p:cNvSpPr>
                <a:spLocks noChangeShapeType="1"/>
              </p:cNvSpPr>
              <p:nvPr/>
            </p:nvSpPr>
            <p:spPr bwMode="auto">
              <a:xfrm flipH="1">
                <a:off x="512" y="10872"/>
                <a:ext cx="2796" cy="0"/>
              </a:xfrm>
              <a:prstGeom prst="line">
                <a:avLst/>
              </a:prstGeom>
              <a:noFill/>
              <a:ln w="38100" cmpd="dbl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11" name="Text Box 37"/>
            <p:cNvSpPr txBox="1">
              <a:spLocks noChangeArrowheads="1"/>
            </p:cNvSpPr>
            <p:nvPr/>
          </p:nvSpPr>
          <p:spPr bwMode="auto">
            <a:xfrm>
              <a:off x="4267" y="3240"/>
              <a:ext cx="3724" cy="72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</a:rPr>
                <a:t>(glue this section only)</a:t>
              </a:r>
            </a:p>
          </p:txBody>
        </p:sp>
        <p:sp>
          <p:nvSpPr>
            <p:cNvPr id="412" name="Text Box 38"/>
            <p:cNvSpPr txBox="1">
              <a:spLocks noChangeArrowheads="1"/>
            </p:cNvSpPr>
            <p:nvPr/>
          </p:nvSpPr>
          <p:spPr bwMode="auto">
            <a:xfrm>
              <a:off x="4267" y="13320"/>
              <a:ext cx="3724" cy="72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</a:rPr>
                <a:t>(glue this section only)</a:t>
              </a:r>
            </a:p>
          </p:txBody>
        </p:sp>
        <p:sp>
          <p:nvSpPr>
            <p:cNvPr id="413" name="Text Box 39"/>
            <p:cNvSpPr txBox="1">
              <a:spLocks noChangeArrowheads="1"/>
            </p:cNvSpPr>
            <p:nvPr/>
          </p:nvSpPr>
          <p:spPr bwMode="auto">
            <a:xfrm>
              <a:off x="3598" y="8888"/>
              <a:ext cx="5095" cy="713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  <a:sym typeface="Wingdings" pitchFamily="-108" charset="2"/>
                </a:rPr>
                <a:t></a:t>
              </a: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</a:rPr>
                <a:t> Fold along solid vertical lines </a:t>
              </a:r>
              <a:r>
                <a:rPr kumimoji="0" lang="en-US" sz="1600" b="0" i="0" u="none" strike="noStrike" cap="none" normalizeH="0" baseline="0" dirty="0" err="1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  <a:sym typeface="Wingdings" pitchFamily="-108" charset="2"/>
                </a:rPr>
                <a:t>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rgbClr val="A6A6A6"/>
                </a:solidFill>
                <a:effectLst/>
                <a:latin typeface="Whipsmart" pitchFamily="-108" charset="0"/>
                <a:ea typeface="Times New Roman" pitchFamily="-108" charset="0"/>
              </a:endParaRPr>
            </a:p>
          </p:txBody>
        </p:sp>
        <p:sp>
          <p:nvSpPr>
            <p:cNvPr id="414" name="Text Box 40"/>
            <p:cNvSpPr txBox="1">
              <a:spLocks noChangeArrowheads="1"/>
            </p:cNvSpPr>
            <p:nvPr/>
          </p:nvSpPr>
          <p:spPr bwMode="auto">
            <a:xfrm>
              <a:off x="3572" y="6365"/>
              <a:ext cx="5095" cy="713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  <a:sym typeface="Wingdings" pitchFamily="-108" charset="2"/>
                </a:rPr>
                <a:t></a:t>
              </a: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</a:rPr>
                <a:t> Cut along dotted lines ONLY </a:t>
              </a:r>
              <a:r>
                <a:rPr kumimoji="0" lang="en-US" sz="1600" b="0" i="0" u="none" strike="noStrike" cap="none" normalizeH="0" baseline="0" dirty="0" err="1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  <a:sym typeface="Wingdings" pitchFamily="-108" charset="2"/>
                </a:rPr>
                <a:t>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rgbClr val="A6A6A6"/>
                </a:solidFill>
                <a:effectLst/>
                <a:latin typeface="Whipsmart" pitchFamily="-108" charset="0"/>
                <a:ea typeface="Times New Roman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38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SimpleKindOfGirl</vt:lpstr>
      <vt:lpstr>Times New Roman</vt:lpstr>
      <vt:lpstr>Whipsmart</vt:lpstr>
      <vt:lpstr>Wingdings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245</cp:revision>
  <dcterms:created xsi:type="dcterms:W3CDTF">2014-11-02T14:46:11Z</dcterms:created>
  <dcterms:modified xsi:type="dcterms:W3CDTF">2014-11-03T13:37:54Z</dcterms:modified>
</cp:coreProperties>
</file>