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Shutter Tabs – </a:t>
            </a:r>
            <a:r>
              <a:rPr lang="en-US" sz="2500" dirty="0" smtClean="0">
                <a:latin typeface="SimpleKindOfGirl"/>
                <a:cs typeface="SimpleKindOfGirl"/>
              </a:rPr>
              <a:t>4 Medium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-28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51" name="Group 350"/>
          <p:cNvGrpSpPr/>
          <p:nvPr/>
        </p:nvGrpSpPr>
        <p:grpSpPr>
          <a:xfrm>
            <a:off x="1143000" y="1908933"/>
            <a:ext cx="5486400" cy="5486400"/>
            <a:chOff x="1143000" y="1908933"/>
            <a:chExt cx="5486400" cy="5486400"/>
          </a:xfrm>
        </p:grpSpPr>
        <p:grpSp>
          <p:nvGrpSpPr>
            <p:cNvPr id="352" name="Group 15"/>
            <p:cNvGrpSpPr/>
            <p:nvPr/>
          </p:nvGrpSpPr>
          <p:grpSpPr>
            <a:xfrm>
              <a:off x="1143000" y="1908933"/>
              <a:ext cx="2743200" cy="5486400"/>
              <a:chOff x="1344355" y="1119477"/>
              <a:chExt cx="2743200" cy="5486400"/>
            </a:xfrm>
          </p:grpSpPr>
          <p:sp>
            <p:nvSpPr>
              <p:cNvPr id="357" name="Rectangle 356"/>
              <p:cNvSpPr>
                <a:spLocks/>
              </p:cNvSpPr>
              <p:nvPr/>
            </p:nvSpPr>
            <p:spPr>
              <a:xfrm rot="16200000">
                <a:off x="201355" y="2719677"/>
                <a:ext cx="54864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8" name="Rectangle 357"/>
              <p:cNvSpPr>
                <a:spLocks/>
              </p:cNvSpPr>
              <p:nvPr/>
            </p:nvSpPr>
            <p:spPr>
              <a:xfrm rot="16200000">
                <a:off x="-1170245" y="3634077"/>
                <a:ext cx="5486400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oup 16"/>
            <p:cNvGrpSpPr/>
            <p:nvPr/>
          </p:nvGrpSpPr>
          <p:grpSpPr>
            <a:xfrm rot="10800000">
              <a:off x="3886200" y="1908933"/>
              <a:ext cx="2743200" cy="5486400"/>
              <a:chOff x="1344355" y="1119477"/>
              <a:chExt cx="2743200" cy="5486400"/>
            </a:xfrm>
          </p:grpSpPr>
          <p:sp>
            <p:nvSpPr>
              <p:cNvPr id="355" name="Rectangle 354"/>
              <p:cNvSpPr>
                <a:spLocks/>
              </p:cNvSpPr>
              <p:nvPr/>
            </p:nvSpPr>
            <p:spPr>
              <a:xfrm rot="16200000">
                <a:off x="201355" y="2719677"/>
                <a:ext cx="54864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6" name="Rectangle 355"/>
              <p:cNvSpPr>
                <a:spLocks/>
              </p:cNvSpPr>
              <p:nvPr/>
            </p:nvSpPr>
            <p:spPr>
              <a:xfrm rot="16200000">
                <a:off x="-1170245" y="3634077"/>
                <a:ext cx="5486400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54" name="Straight Connector 353"/>
            <p:cNvCxnSpPr/>
            <p:nvPr/>
          </p:nvCxnSpPr>
          <p:spPr>
            <a:xfrm>
              <a:off x="1585260" y="4652132"/>
              <a:ext cx="45720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222</cp:revision>
  <dcterms:created xsi:type="dcterms:W3CDTF">2014-11-02T14:46:11Z</dcterms:created>
  <dcterms:modified xsi:type="dcterms:W3CDTF">2014-11-03T13:25:49Z</dcterms:modified>
</cp:coreProperties>
</file>