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</a:t>
            </a:r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err="1">
                <a:latin typeface="SimpleKindOfGirl"/>
                <a:cs typeface="SimpleKindOfGirl"/>
              </a:rPr>
              <a:t>Backflaps</a:t>
            </a:r>
            <a:r>
              <a:rPr lang="en-US" sz="2500" dirty="0">
                <a:latin typeface="SimpleKindOfGirl"/>
                <a:cs typeface="SimpleKindOfGirl"/>
              </a:rPr>
              <a:t>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-32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39" name="Group 2"/>
          <p:cNvGrpSpPr>
            <a:grpSpLocks/>
          </p:cNvGrpSpPr>
          <p:nvPr/>
        </p:nvGrpSpPr>
        <p:grpSpPr bwMode="auto">
          <a:xfrm>
            <a:off x="383071" y="1813860"/>
            <a:ext cx="7004304" cy="7305675"/>
            <a:chOff x="494" y="2880"/>
            <a:chExt cx="11188" cy="11505"/>
          </a:xfrm>
        </p:grpSpPr>
        <p:grpSp>
          <p:nvGrpSpPr>
            <p:cNvPr id="440" name="Group 3"/>
            <p:cNvGrpSpPr>
              <a:grpSpLocks/>
            </p:cNvGrpSpPr>
            <p:nvPr/>
          </p:nvGrpSpPr>
          <p:grpSpPr bwMode="auto">
            <a:xfrm>
              <a:off x="494" y="2880"/>
              <a:ext cx="11188" cy="11505"/>
              <a:chOff x="494" y="3240"/>
              <a:chExt cx="11188" cy="11505"/>
            </a:xfrm>
          </p:grpSpPr>
          <p:sp>
            <p:nvSpPr>
              <p:cNvPr id="445" name="Rectangle 4"/>
              <p:cNvSpPr>
                <a:spLocks noChangeArrowheads="1"/>
              </p:cNvSpPr>
              <p:nvPr/>
            </p:nvSpPr>
            <p:spPr bwMode="auto">
              <a:xfrm>
                <a:off x="547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6" name="Rectangle 5"/>
              <p:cNvSpPr>
                <a:spLocks noChangeArrowheads="1"/>
              </p:cNvSpPr>
              <p:nvPr/>
            </p:nvSpPr>
            <p:spPr bwMode="auto">
              <a:xfrm>
                <a:off x="547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7" name="Rectangle 6"/>
              <p:cNvSpPr>
                <a:spLocks noChangeArrowheads="1"/>
              </p:cNvSpPr>
              <p:nvPr/>
            </p:nvSpPr>
            <p:spPr bwMode="auto">
              <a:xfrm>
                <a:off x="547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8" name="Rectangle 7"/>
              <p:cNvSpPr>
                <a:spLocks noChangeArrowheads="1"/>
              </p:cNvSpPr>
              <p:nvPr/>
            </p:nvSpPr>
            <p:spPr bwMode="auto">
              <a:xfrm>
                <a:off x="547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9" name="Rectangle 8"/>
              <p:cNvSpPr>
                <a:spLocks noChangeArrowheads="1"/>
              </p:cNvSpPr>
              <p:nvPr/>
            </p:nvSpPr>
            <p:spPr bwMode="auto">
              <a:xfrm>
                <a:off x="3324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0" name="Rectangle 9"/>
              <p:cNvSpPr>
                <a:spLocks noChangeArrowheads="1"/>
              </p:cNvSpPr>
              <p:nvPr/>
            </p:nvSpPr>
            <p:spPr bwMode="auto">
              <a:xfrm>
                <a:off x="8916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1" name="Rectangle 10"/>
              <p:cNvSpPr>
                <a:spLocks noChangeArrowheads="1"/>
              </p:cNvSpPr>
              <p:nvPr/>
            </p:nvSpPr>
            <p:spPr bwMode="auto">
              <a:xfrm>
                <a:off x="6120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2" name="Rectangle 11"/>
              <p:cNvSpPr>
                <a:spLocks noChangeArrowheads="1"/>
              </p:cNvSpPr>
              <p:nvPr/>
            </p:nvSpPr>
            <p:spPr bwMode="auto">
              <a:xfrm>
                <a:off x="3324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3" name="Rectangle 12"/>
              <p:cNvSpPr>
                <a:spLocks noChangeArrowheads="1"/>
              </p:cNvSpPr>
              <p:nvPr/>
            </p:nvSpPr>
            <p:spPr bwMode="auto">
              <a:xfrm>
                <a:off x="6120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" name="Rectangle 13"/>
              <p:cNvSpPr>
                <a:spLocks noChangeArrowheads="1"/>
              </p:cNvSpPr>
              <p:nvPr/>
            </p:nvSpPr>
            <p:spPr bwMode="auto">
              <a:xfrm>
                <a:off x="8916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" name="Rectangle 14"/>
              <p:cNvSpPr>
                <a:spLocks noChangeArrowheads="1"/>
              </p:cNvSpPr>
              <p:nvPr/>
            </p:nvSpPr>
            <p:spPr bwMode="auto">
              <a:xfrm>
                <a:off x="3324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6" name="Rectangle 15"/>
              <p:cNvSpPr>
                <a:spLocks noChangeArrowheads="1"/>
              </p:cNvSpPr>
              <p:nvPr/>
            </p:nvSpPr>
            <p:spPr bwMode="auto">
              <a:xfrm>
                <a:off x="6120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7" name="Rectangle 16"/>
              <p:cNvSpPr>
                <a:spLocks noChangeArrowheads="1"/>
              </p:cNvSpPr>
              <p:nvPr/>
            </p:nvSpPr>
            <p:spPr bwMode="auto">
              <a:xfrm>
                <a:off x="8916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8" name="Rectangle 17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9" name="Rectangle 18"/>
              <p:cNvSpPr>
                <a:spLocks noChangeArrowheads="1"/>
              </p:cNvSpPr>
              <p:nvPr/>
            </p:nvSpPr>
            <p:spPr bwMode="auto">
              <a:xfrm>
                <a:off x="6120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" name="Rectangle 19"/>
              <p:cNvSpPr>
                <a:spLocks noChangeArrowheads="1"/>
              </p:cNvSpPr>
              <p:nvPr/>
            </p:nvSpPr>
            <p:spPr bwMode="auto">
              <a:xfrm>
                <a:off x="8916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" name="Rectangle 20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5562" cy="1150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2" name="Rectangle 21"/>
              <p:cNvSpPr>
                <a:spLocks noChangeArrowheads="1"/>
              </p:cNvSpPr>
              <p:nvPr/>
            </p:nvSpPr>
            <p:spPr bwMode="auto">
              <a:xfrm>
                <a:off x="8916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3" name="Line 23"/>
              <p:cNvSpPr>
                <a:spLocks noChangeShapeType="1"/>
              </p:cNvSpPr>
              <p:nvPr/>
            </p:nvSpPr>
            <p:spPr bwMode="auto">
              <a:xfrm flipH="1">
                <a:off x="8856" y="8940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4" name="Rectangle 25"/>
              <p:cNvSpPr>
                <a:spLocks noChangeArrowheads="1"/>
              </p:cNvSpPr>
              <p:nvPr/>
            </p:nvSpPr>
            <p:spPr bwMode="auto">
              <a:xfrm>
                <a:off x="554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5" name="Line 27"/>
              <p:cNvSpPr>
                <a:spLocks noChangeShapeType="1"/>
              </p:cNvSpPr>
              <p:nvPr/>
            </p:nvSpPr>
            <p:spPr bwMode="auto">
              <a:xfrm flipH="1">
                <a:off x="494" y="8940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1" name="Text Box 37"/>
            <p:cNvSpPr txBox="1">
              <a:spLocks noChangeArrowheads="1"/>
            </p:cNvSpPr>
            <p:nvPr/>
          </p:nvSpPr>
          <p:spPr bwMode="auto">
            <a:xfrm>
              <a:off x="4267" y="324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442" name="Text Box 38"/>
            <p:cNvSpPr txBox="1">
              <a:spLocks noChangeArrowheads="1"/>
            </p:cNvSpPr>
            <p:nvPr/>
          </p:nvSpPr>
          <p:spPr bwMode="auto">
            <a:xfrm>
              <a:off x="4267" y="1332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443" name="Text Box 39"/>
            <p:cNvSpPr txBox="1">
              <a:spLocks noChangeArrowheads="1"/>
            </p:cNvSpPr>
            <p:nvPr/>
          </p:nvSpPr>
          <p:spPr bwMode="auto">
            <a:xfrm>
              <a:off x="3698" y="5403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Fold along solid vertical lines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  <p:sp>
          <p:nvSpPr>
            <p:cNvPr id="444" name="Text Box 40"/>
            <p:cNvSpPr txBox="1">
              <a:spLocks noChangeArrowheads="1"/>
            </p:cNvSpPr>
            <p:nvPr/>
          </p:nvSpPr>
          <p:spPr bwMode="auto">
            <a:xfrm>
              <a:off x="3572" y="8283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Cut along dotted lines ONLY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39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SimpleKindOfGirl</vt:lpstr>
      <vt:lpstr>Times New Roman</vt:lpstr>
      <vt:lpstr>Whipsmart</vt:lpstr>
      <vt:lpstr>Wingdings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255</cp:revision>
  <dcterms:created xsi:type="dcterms:W3CDTF">2014-11-02T14:46:11Z</dcterms:created>
  <dcterms:modified xsi:type="dcterms:W3CDTF">2014-11-03T13:41:10Z</dcterms:modified>
</cp:coreProperties>
</file>