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Shutter Tabs – 2 Large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-27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343" name="Group 342"/>
          <p:cNvGrpSpPr/>
          <p:nvPr/>
        </p:nvGrpSpPr>
        <p:grpSpPr>
          <a:xfrm>
            <a:off x="1143000" y="1908933"/>
            <a:ext cx="5486400" cy="5486400"/>
            <a:chOff x="1143000" y="1908933"/>
            <a:chExt cx="5486400" cy="5486400"/>
          </a:xfrm>
        </p:grpSpPr>
        <p:grpSp>
          <p:nvGrpSpPr>
            <p:cNvPr id="344" name="Group 343"/>
            <p:cNvGrpSpPr/>
            <p:nvPr/>
          </p:nvGrpSpPr>
          <p:grpSpPr>
            <a:xfrm>
              <a:off x="1143000" y="1908933"/>
              <a:ext cx="2743200" cy="5486400"/>
              <a:chOff x="1344355" y="1119477"/>
              <a:chExt cx="2743200" cy="5486400"/>
            </a:xfrm>
          </p:grpSpPr>
          <p:sp>
            <p:nvSpPr>
              <p:cNvPr id="348" name="Rectangle 347"/>
              <p:cNvSpPr>
                <a:spLocks/>
              </p:cNvSpPr>
              <p:nvPr/>
            </p:nvSpPr>
            <p:spPr>
              <a:xfrm rot="16200000">
                <a:off x="201355" y="2719677"/>
                <a:ext cx="5486400" cy="22860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Rectangle 348"/>
              <p:cNvSpPr>
                <a:spLocks/>
              </p:cNvSpPr>
              <p:nvPr/>
            </p:nvSpPr>
            <p:spPr>
              <a:xfrm rot="16200000">
                <a:off x="-1170245" y="3634077"/>
                <a:ext cx="5486400" cy="4572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5" name="Group 344"/>
            <p:cNvGrpSpPr/>
            <p:nvPr/>
          </p:nvGrpSpPr>
          <p:grpSpPr>
            <a:xfrm rot="10800000">
              <a:off x="3886200" y="1908933"/>
              <a:ext cx="2743200" cy="5486400"/>
              <a:chOff x="1344355" y="1119477"/>
              <a:chExt cx="2743200" cy="5486400"/>
            </a:xfrm>
          </p:grpSpPr>
          <p:sp>
            <p:nvSpPr>
              <p:cNvPr id="346" name="Rectangle 345"/>
              <p:cNvSpPr>
                <a:spLocks/>
              </p:cNvSpPr>
              <p:nvPr/>
            </p:nvSpPr>
            <p:spPr>
              <a:xfrm rot="16200000">
                <a:off x="201355" y="2719677"/>
                <a:ext cx="5486400" cy="22860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Rectangle 346"/>
              <p:cNvSpPr>
                <a:spLocks/>
              </p:cNvSpPr>
              <p:nvPr/>
            </p:nvSpPr>
            <p:spPr>
              <a:xfrm rot="16200000">
                <a:off x="-1170245" y="3634077"/>
                <a:ext cx="5486400" cy="4572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12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212</cp:revision>
  <dcterms:created xsi:type="dcterms:W3CDTF">2014-11-02T14:46:11Z</dcterms:created>
  <dcterms:modified xsi:type="dcterms:W3CDTF">2014-11-03T13:22:22Z</dcterms:modified>
</cp:coreProperties>
</file>