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8" r:id="rId2"/>
  </p:sldIdLst>
  <p:sldSz cx="7772400" cy="1005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55" d="100"/>
          <a:sy n="55" d="100"/>
        </p:scale>
        <p:origin x="504" y="66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4"/>
            <a:ext cx="6606540" cy="21560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83067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19621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790281" y="591397"/>
            <a:ext cx="1485662" cy="1258697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0598" y="591397"/>
            <a:ext cx="4330144" cy="1258697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83525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62090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64793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30597" y="3441277"/>
            <a:ext cx="2907903" cy="973709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368040" y="3441277"/>
            <a:ext cx="2907904" cy="973709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47667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9" cy="93831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9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11/3/2014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00802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11/3/2014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32045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11/3/2014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01157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" y="400473"/>
            <a:ext cx="2557066" cy="170434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2" y="400474"/>
            <a:ext cx="4344988" cy="858456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0" y="2104814"/>
            <a:ext cx="2557066" cy="688022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29394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0"/>
            <a:ext cx="4663440" cy="83121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7"/>
            <a:ext cx="4663440" cy="603504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6"/>
            <a:ext cx="4663440" cy="118046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85629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1"/>
            <a:ext cx="6995160" cy="663807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7"/>
            <a:ext cx="18135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D89058-8F0B-DE48-92C8-5F39AB5A3C33}" type="datetimeFigureOut">
              <a:rPr lang="en-US" smtClean="0"/>
              <a:t>11/3/2014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7"/>
            <a:ext cx="24612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7"/>
            <a:ext cx="18135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29174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extBox 31"/>
          <p:cNvSpPr txBox="1"/>
          <p:nvPr/>
        </p:nvSpPr>
        <p:spPr>
          <a:xfrm>
            <a:off x="956140" y="642423"/>
            <a:ext cx="5916137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500" dirty="0">
                <a:latin typeface="SimpleKindOfGirl"/>
                <a:cs typeface="SimpleKindOfGirl"/>
              </a:rPr>
              <a:t>Shutter Tabs – 2 Large</a:t>
            </a:r>
            <a:endParaRPr lang="en-US" sz="2500" dirty="0">
              <a:latin typeface="SimpleKindOfGirl"/>
              <a:cs typeface="SimpleKindOfGirl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448192" y="642423"/>
            <a:ext cx="1030842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dirty="0">
                <a:latin typeface="SimpleKindOfGirl"/>
                <a:cs typeface="SimpleKindOfGirl"/>
              </a:rPr>
              <a:t>1 </a:t>
            </a:r>
            <a:r>
              <a:rPr lang="en-US" sz="2500" dirty="0" smtClean="0">
                <a:latin typeface="SimpleKindOfGirl"/>
                <a:cs typeface="SimpleKindOfGirl"/>
              </a:rPr>
              <a:t>-27</a:t>
            </a:r>
            <a:endParaRPr lang="en-US" sz="2500" dirty="0">
              <a:latin typeface="SimpleKindOfGirl"/>
              <a:cs typeface="SimpleKindOfGirl"/>
            </a:endParaRPr>
          </a:p>
        </p:txBody>
      </p:sp>
      <p:sp>
        <p:nvSpPr>
          <p:cNvPr id="99" name="TextBox 98"/>
          <p:cNvSpPr txBox="1"/>
          <p:nvPr/>
        </p:nvSpPr>
        <p:spPr>
          <a:xfrm>
            <a:off x="448192" y="9591523"/>
            <a:ext cx="687228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 smtClean="0">
                <a:latin typeface="SimpleKindOfGirl"/>
                <a:cs typeface="SimpleKindOfGirl"/>
              </a:rPr>
              <a:t>©  2014 </a:t>
            </a:r>
            <a:r>
              <a:rPr lang="en-US" sz="1000" dirty="0" err="1" smtClean="0">
                <a:latin typeface="SimpleKindOfGirl"/>
                <a:cs typeface="SimpleKindOfGirl"/>
              </a:rPr>
              <a:t>erin</a:t>
            </a:r>
            <a:r>
              <a:rPr lang="en-US" sz="1000" dirty="0" smtClean="0">
                <a:latin typeface="SimpleKindOfGirl"/>
                <a:cs typeface="SimpleKindOfGirl"/>
              </a:rPr>
              <a:t> cobb		</a:t>
            </a:r>
            <a:r>
              <a:rPr lang="en-US" sz="1000" dirty="0" err="1" smtClean="0">
                <a:latin typeface="SimpleKindOfGirl"/>
                <a:cs typeface="SimpleKindOfGirl"/>
              </a:rPr>
              <a:t>freenotebooktemplates.com</a:t>
            </a:r>
            <a:endParaRPr lang="en-US" sz="1000" dirty="0">
              <a:latin typeface="SimpleKindOfGirl"/>
              <a:cs typeface="SimpleKindOfGirl"/>
            </a:endParaRPr>
          </a:p>
        </p:txBody>
      </p:sp>
      <p:grpSp>
        <p:nvGrpSpPr>
          <p:cNvPr id="343" name="Group 342"/>
          <p:cNvGrpSpPr/>
          <p:nvPr/>
        </p:nvGrpSpPr>
        <p:grpSpPr>
          <a:xfrm>
            <a:off x="1143000" y="1908933"/>
            <a:ext cx="5486400" cy="5486400"/>
            <a:chOff x="1143000" y="1908933"/>
            <a:chExt cx="5486400" cy="5486400"/>
          </a:xfrm>
        </p:grpSpPr>
        <p:grpSp>
          <p:nvGrpSpPr>
            <p:cNvPr id="344" name="Group 343"/>
            <p:cNvGrpSpPr/>
            <p:nvPr/>
          </p:nvGrpSpPr>
          <p:grpSpPr>
            <a:xfrm>
              <a:off x="1143000" y="1908933"/>
              <a:ext cx="2743200" cy="5486400"/>
              <a:chOff x="1344355" y="1119477"/>
              <a:chExt cx="2743200" cy="5486400"/>
            </a:xfrm>
          </p:grpSpPr>
          <p:sp>
            <p:nvSpPr>
              <p:cNvPr id="348" name="Rectangle 347"/>
              <p:cNvSpPr>
                <a:spLocks/>
              </p:cNvSpPr>
              <p:nvPr/>
            </p:nvSpPr>
            <p:spPr>
              <a:xfrm rot="16200000">
                <a:off x="201355" y="2719677"/>
                <a:ext cx="5486400" cy="2286000"/>
              </a:xfrm>
              <a:prstGeom prst="rect">
                <a:avLst/>
              </a:prstGeom>
              <a:noFill/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9" name="Rectangle 348"/>
              <p:cNvSpPr>
                <a:spLocks/>
              </p:cNvSpPr>
              <p:nvPr/>
            </p:nvSpPr>
            <p:spPr>
              <a:xfrm rot="16200000">
                <a:off x="-1170245" y="3634077"/>
                <a:ext cx="5486400" cy="457200"/>
              </a:xfrm>
              <a:prstGeom prst="rect">
                <a:avLst/>
              </a:prstGeom>
              <a:noFill/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345" name="Group 344"/>
            <p:cNvGrpSpPr/>
            <p:nvPr/>
          </p:nvGrpSpPr>
          <p:grpSpPr>
            <a:xfrm rot="10800000">
              <a:off x="3886200" y="1908933"/>
              <a:ext cx="2743200" cy="5486400"/>
              <a:chOff x="1344355" y="1119477"/>
              <a:chExt cx="2743200" cy="5486400"/>
            </a:xfrm>
          </p:grpSpPr>
          <p:sp>
            <p:nvSpPr>
              <p:cNvPr id="346" name="Rectangle 345"/>
              <p:cNvSpPr>
                <a:spLocks/>
              </p:cNvSpPr>
              <p:nvPr/>
            </p:nvSpPr>
            <p:spPr>
              <a:xfrm rot="16200000">
                <a:off x="201355" y="2719677"/>
                <a:ext cx="5486400" cy="2286000"/>
              </a:xfrm>
              <a:prstGeom prst="rect">
                <a:avLst/>
              </a:prstGeom>
              <a:noFill/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7" name="Rectangle 346"/>
              <p:cNvSpPr>
                <a:spLocks/>
              </p:cNvSpPr>
              <p:nvPr/>
            </p:nvSpPr>
            <p:spPr>
              <a:xfrm rot="16200000">
                <a:off x="-1170245" y="3634077"/>
                <a:ext cx="5486400" cy="457200"/>
              </a:xfrm>
              <a:prstGeom prst="rect">
                <a:avLst/>
              </a:prstGeom>
              <a:noFill/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7831442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635</TotalTime>
  <Words>12</Words>
  <Application>Microsoft Office PowerPoint</Application>
  <PresentationFormat>Custom</PresentationFormat>
  <Paragraphs>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SimpleKindOfGirl</vt:lpstr>
      <vt:lpstr>Office Theme</vt:lpstr>
      <vt:lpstr>PowerPoint Presentation</vt:lpstr>
    </vt:vector>
  </TitlesOfParts>
  <Company>CobbFly Enterprises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Jared Cobb</dc:creator>
  <cp:lastModifiedBy>Cece Mariano</cp:lastModifiedBy>
  <cp:revision>212</cp:revision>
  <dcterms:created xsi:type="dcterms:W3CDTF">2014-11-02T14:46:11Z</dcterms:created>
  <dcterms:modified xsi:type="dcterms:W3CDTF">2014-11-03T13:22:22Z</dcterms:modified>
</cp:coreProperties>
</file>