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</a:t>
            </a:r>
            <a:r>
              <a:rPr lang="en-US" sz="2500" dirty="0" smtClean="0">
                <a:latin typeface="SimpleKindOfGirl"/>
                <a:cs typeface="SimpleKindOfGirl"/>
              </a:rPr>
              <a:t>2 Large 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-29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60" name="Group 359"/>
          <p:cNvGrpSpPr/>
          <p:nvPr/>
        </p:nvGrpSpPr>
        <p:grpSpPr>
          <a:xfrm>
            <a:off x="1143000" y="1490433"/>
            <a:ext cx="5486400" cy="7772580"/>
            <a:chOff x="1143000" y="1490433"/>
            <a:chExt cx="5486400" cy="7772580"/>
          </a:xfrm>
        </p:grpSpPr>
        <p:grpSp>
          <p:nvGrpSpPr>
            <p:cNvPr id="361" name="Group 15"/>
            <p:cNvGrpSpPr/>
            <p:nvPr/>
          </p:nvGrpSpPr>
          <p:grpSpPr>
            <a:xfrm>
              <a:off x="1143000" y="1490613"/>
              <a:ext cx="2743200" cy="7772400"/>
              <a:chOff x="1344355" y="1119477"/>
              <a:chExt cx="2743200" cy="5486400"/>
            </a:xfrm>
          </p:grpSpPr>
          <p:sp>
            <p:nvSpPr>
              <p:cNvPr id="365" name="Rectangle 364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6" name="Rectangle 365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2" name="Group 16"/>
            <p:cNvGrpSpPr/>
            <p:nvPr/>
          </p:nvGrpSpPr>
          <p:grpSpPr>
            <a:xfrm rot="10800000">
              <a:off x="3886200" y="1490433"/>
              <a:ext cx="2743200" cy="7772400"/>
              <a:chOff x="1344355" y="1119477"/>
              <a:chExt cx="2743200" cy="5486400"/>
            </a:xfrm>
          </p:grpSpPr>
          <p:sp>
            <p:nvSpPr>
              <p:cNvPr id="363" name="Rectangle 362"/>
              <p:cNvSpPr>
                <a:spLocks/>
              </p:cNvSpPr>
              <p:nvPr/>
            </p:nvSpPr>
            <p:spPr>
              <a:xfrm rot="16200000">
                <a:off x="201355" y="2719677"/>
                <a:ext cx="5486400" cy="22860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4" name="Rectangle 363"/>
              <p:cNvSpPr>
                <a:spLocks/>
              </p:cNvSpPr>
              <p:nvPr/>
            </p:nvSpPr>
            <p:spPr>
              <a:xfrm rot="16200000">
                <a:off x="-1170245" y="3634077"/>
                <a:ext cx="5486400" cy="457200"/>
              </a:xfrm>
              <a:prstGeom prst="rect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230</cp:revision>
  <dcterms:created xsi:type="dcterms:W3CDTF">2014-11-02T14:46:11Z</dcterms:created>
  <dcterms:modified xsi:type="dcterms:W3CDTF">2014-11-03T13:29:18Z</dcterms:modified>
</cp:coreProperties>
</file>