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Pockets – Cute Flap Pocket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2-7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176" name="Group 175"/>
          <p:cNvGrpSpPr/>
          <p:nvPr/>
        </p:nvGrpSpPr>
        <p:grpSpPr>
          <a:xfrm>
            <a:off x="1458602" y="1211686"/>
            <a:ext cx="4871562" cy="7901756"/>
            <a:chOff x="1458602" y="1211686"/>
            <a:chExt cx="4871562" cy="7901756"/>
          </a:xfrm>
        </p:grpSpPr>
        <p:sp>
          <p:nvSpPr>
            <p:cNvPr id="177" name="AutoShape 3"/>
            <p:cNvSpPr>
              <a:spLocks noChangeArrowheads="1"/>
            </p:cNvSpPr>
            <p:nvPr/>
          </p:nvSpPr>
          <p:spPr bwMode="auto">
            <a:xfrm>
              <a:off x="2037680" y="3754395"/>
              <a:ext cx="3618751" cy="3427126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8" name="AutoShape 4"/>
            <p:cNvSpPr>
              <a:spLocks noChangeArrowheads="1"/>
            </p:cNvSpPr>
            <p:nvPr/>
          </p:nvSpPr>
          <p:spPr bwMode="auto">
            <a:xfrm rot="16200000">
              <a:off x="2623029" y="47259"/>
              <a:ext cx="2542707" cy="4871562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9" name="Rectangle 5"/>
            <p:cNvSpPr>
              <a:spLocks noChangeArrowheads="1"/>
            </p:cNvSpPr>
            <p:nvPr/>
          </p:nvSpPr>
          <p:spPr bwMode="auto">
            <a:xfrm>
              <a:off x="2037681" y="1223972"/>
              <a:ext cx="3618751" cy="253042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0" name="TextBox 179"/>
            <p:cNvSpPr txBox="1"/>
            <p:nvPr/>
          </p:nvSpPr>
          <p:spPr>
            <a:xfrm rot="16200000">
              <a:off x="2194041" y="6143142"/>
              <a:ext cx="10686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>
                      <a:lumMod val="75000"/>
                    </a:schemeClr>
                  </a:solidFill>
                  <a:latin typeface="Whipsmart"/>
                  <a:cs typeface="Whipsmart"/>
                </a:rPr>
                <a:t>glue here</a:t>
              </a:r>
              <a:endParaRPr lang="en-US" dirty="0">
                <a:solidFill>
                  <a:schemeClr val="bg1">
                    <a:lumMod val="75000"/>
                  </a:schemeClr>
                </a:solidFill>
                <a:latin typeface="Whipsmart"/>
                <a:cs typeface="Whipsmart"/>
              </a:endParaRPr>
            </a:p>
          </p:txBody>
        </p:sp>
        <p:sp>
          <p:nvSpPr>
            <p:cNvPr id="181" name="TextBox 180"/>
            <p:cNvSpPr txBox="1"/>
            <p:nvPr/>
          </p:nvSpPr>
          <p:spPr>
            <a:xfrm rot="16200000">
              <a:off x="3303036" y="5252582"/>
              <a:ext cx="10686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>
                      <a:lumMod val="75000"/>
                    </a:schemeClr>
                  </a:solidFill>
                  <a:latin typeface="Whipsmart"/>
                  <a:cs typeface="Whipsmart"/>
                </a:rPr>
                <a:t>glue here</a:t>
              </a:r>
              <a:endParaRPr lang="en-US" dirty="0">
                <a:solidFill>
                  <a:schemeClr val="bg1">
                    <a:lumMod val="75000"/>
                  </a:schemeClr>
                </a:solidFill>
                <a:latin typeface="Whipsmart"/>
                <a:cs typeface="Whipsmart"/>
              </a:endParaRPr>
            </a:p>
          </p:txBody>
        </p:sp>
        <p:sp>
          <p:nvSpPr>
            <p:cNvPr id="182" name="TextBox 181"/>
            <p:cNvSpPr txBox="1"/>
            <p:nvPr/>
          </p:nvSpPr>
          <p:spPr>
            <a:xfrm rot="16200000">
              <a:off x="4445708" y="4183908"/>
              <a:ext cx="10686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>
                      <a:lumMod val="75000"/>
                    </a:schemeClr>
                  </a:solidFill>
                  <a:latin typeface="Whipsmart"/>
                  <a:cs typeface="Whipsmart"/>
                </a:rPr>
                <a:t>glue here</a:t>
              </a:r>
              <a:endParaRPr lang="en-US" dirty="0">
                <a:solidFill>
                  <a:schemeClr val="bg1">
                    <a:lumMod val="75000"/>
                  </a:schemeClr>
                </a:solidFill>
                <a:latin typeface="Whipsmart"/>
                <a:cs typeface="Whipsmart"/>
              </a:endParaRPr>
            </a:p>
          </p:txBody>
        </p:sp>
        <p:sp>
          <p:nvSpPr>
            <p:cNvPr id="183" name="TextBox 182"/>
            <p:cNvSpPr txBox="1"/>
            <p:nvPr/>
          </p:nvSpPr>
          <p:spPr>
            <a:xfrm rot="16200000">
              <a:off x="2194041" y="4183907"/>
              <a:ext cx="10686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>
                      <a:lumMod val="75000"/>
                    </a:schemeClr>
                  </a:solidFill>
                  <a:latin typeface="Whipsmart"/>
                  <a:cs typeface="Whipsmart"/>
                </a:rPr>
                <a:t>glue here</a:t>
              </a:r>
              <a:endParaRPr lang="en-US" dirty="0">
                <a:solidFill>
                  <a:schemeClr val="bg1">
                    <a:lumMod val="75000"/>
                  </a:schemeClr>
                </a:solidFill>
                <a:latin typeface="Whipsmart"/>
                <a:cs typeface="Whipsmart"/>
              </a:endParaRPr>
            </a:p>
          </p:txBody>
        </p:sp>
        <p:sp>
          <p:nvSpPr>
            <p:cNvPr id="184" name="TextBox 183"/>
            <p:cNvSpPr txBox="1"/>
            <p:nvPr/>
          </p:nvSpPr>
          <p:spPr>
            <a:xfrm rot="16200000">
              <a:off x="4445708" y="6143143"/>
              <a:ext cx="10686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>
                      <a:lumMod val="75000"/>
                    </a:schemeClr>
                  </a:solidFill>
                  <a:latin typeface="Whipsmart"/>
                  <a:cs typeface="Whipsmart"/>
                </a:rPr>
                <a:t>glue here</a:t>
              </a:r>
              <a:endParaRPr lang="en-US" dirty="0">
                <a:solidFill>
                  <a:schemeClr val="bg1">
                    <a:lumMod val="75000"/>
                  </a:schemeClr>
                </a:solidFill>
                <a:latin typeface="Whipsmart"/>
                <a:cs typeface="Whipsmart"/>
              </a:endParaRPr>
            </a:p>
          </p:txBody>
        </p:sp>
        <p:sp>
          <p:nvSpPr>
            <p:cNvPr id="185" name="TextBox 184"/>
            <p:cNvSpPr txBox="1"/>
            <p:nvPr/>
          </p:nvSpPr>
          <p:spPr>
            <a:xfrm rot="16200000">
              <a:off x="1266621" y="2310725"/>
              <a:ext cx="100725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solidFill>
                    <a:schemeClr val="bg1">
                      <a:lumMod val="75000"/>
                    </a:schemeClr>
                  </a:solidFill>
                  <a:latin typeface="Whipsmart"/>
                  <a:cs typeface="Whipsmart"/>
                </a:rPr>
                <a:t>fold &amp; glue</a:t>
              </a:r>
              <a:endParaRPr lang="en-US" sz="1400" dirty="0">
                <a:solidFill>
                  <a:schemeClr val="bg1">
                    <a:lumMod val="75000"/>
                  </a:schemeClr>
                </a:solidFill>
                <a:latin typeface="Whipsmart"/>
                <a:cs typeface="Whipsmart"/>
              </a:endParaRPr>
            </a:p>
          </p:txBody>
        </p:sp>
        <p:sp>
          <p:nvSpPr>
            <p:cNvPr id="186" name="TextBox 185"/>
            <p:cNvSpPr txBox="1"/>
            <p:nvPr/>
          </p:nvSpPr>
          <p:spPr>
            <a:xfrm rot="16200000">
              <a:off x="5428187" y="2310728"/>
              <a:ext cx="100725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solidFill>
                    <a:schemeClr val="bg1">
                      <a:lumMod val="75000"/>
                    </a:schemeClr>
                  </a:solidFill>
                  <a:latin typeface="Whipsmart"/>
                  <a:cs typeface="Whipsmart"/>
                </a:rPr>
                <a:t>fold &amp; glue</a:t>
              </a:r>
              <a:endParaRPr lang="en-US" sz="1400" dirty="0">
                <a:solidFill>
                  <a:schemeClr val="bg1">
                    <a:lumMod val="75000"/>
                  </a:schemeClr>
                </a:solidFill>
                <a:latin typeface="Whipsmart"/>
                <a:cs typeface="Whipsmart"/>
              </a:endParaRPr>
            </a:p>
          </p:txBody>
        </p:sp>
        <p:grpSp>
          <p:nvGrpSpPr>
            <p:cNvPr id="187" name="Group 186"/>
            <p:cNvGrpSpPr/>
            <p:nvPr/>
          </p:nvGrpSpPr>
          <p:grpSpPr>
            <a:xfrm>
              <a:off x="2542918" y="7182314"/>
              <a:ext cx="2621793" cy="1931128"/>
              <a:chOff x="2542918" y="7182314"/>
              <a:chExt cx="2621793" cy="1931128"/>
            </a:xfrm>
          </p:grpSpPr>
          <p:cxnSp>
            <p:nvCxnSpPr>
              <p:cNvPr id="195" name="Straight Connector 194"/>
              <p:cNvCxnSpPr/>
              <p:nvPr/>
            </p:nvCxnSpPr>
            <p:spPr>
              <a:xfrm rot="5400000">
                <a:off x="1928844" y="7796389"/>
                <a:ext cx="1229737" cy="1588"/>
              </a:xfrm>
              <a:prstGeom prst="line">
                <a:avLst/>
              </a:prstGeom>
              <a:ln w="1905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Straight Connector 195"/>
              <p:cNvCxnSpPr/>
              <p:nvPr/>
            </p:nvCxnSpPr>
            <p:spPr>
              <a:xfrm rot="5400000">
                <a:off x="4549048" y="7796390"/>
                <a:ext cx="1229737" cy="1588"/>
              </a:xfrm>
              <a:prstGeom prst="line">
                <a:avLst/>
              </a:prstGeom>
              <a:ln w="1905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/>
              <p:cNvCxnSpPr/>
              <p:nvPr/>
            </p:nvCxnSpPr>
            <p:spPr>
              <a:xfrm flipV="1">
                <a:off x="3886200" y="8412052"/>
                <a:ext cx="1276922" cy="701389"/>
              </a:xfrm>
              <a:prstGeom prst="line">
                <a:avLst/>
              </a:prstGeom>
              <a:ln w="1905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/>
              <p:cNvCxnSpPr/>
              <p:nvPr/>
            </p:nvCxnSpPr>
            <p:spPr>
              <a:xfrm rot="10800000">
                <a:off x="2542918" y="8412053"/>
                <a:ext cx="1343282" cy="701389"/>
              </a:xfrm>
              <a:prstGeom prst="line">
                <a:avLst/>
              </a:prstGeom>
              <a:ln w="1905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8" name="Group 187"/>
            <p:cNvGrpSpPr/>
            <p:nvPr/>
          </p:nvGrpSpPr>
          <p:grpSpPr>
            <a:xfrm>
              <a:off x="2729295" y="7182313"/>
              <a:ext cx="2254050" cy="1691640"/>
              <a:chOff x="2542918" y="7182314"/>
              <a:chExt cx="2621793" cy="1931128"/>
            </a:xfrm>
          </p:grpSpPr>
          <p:cxnSp>
            <p:nvCxnSpPr>
              <p:cNvPr id="191" name="Straight Connector 190"/>
              <p:cNvCxnSpPr/>
              <p:nvPr/>
            </p:nvCxnSpPr>
            <p:spPr>
              <a:xfrm rot="5400000">
                <a:off x="1928844" y="7796389"/>
                <a:ext cx="1229737" cy="1588"/>
              </a:xfrm>
              <a:prstGeom prst="line">
                <a:avLst/>
              </a:prstGeom>
              <a:ln w="19050" cap="flat" cmpd="sng" algn="ctr">
                <a:solidFill>
                  <a:srgbClr val="00000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" name="Straight Connector 191"/>
              <p:cNvCxnSpPr/>
              <p:nvPr/>
            </p:nvCxnSpPr>
            <p:spPr>
              <a:xfrm rot="5400000">
                <a:off x="4549048" y="7796390"/>
                <a:ext cx="1229737" cy="1588"/>
              </a:xfrm>
              <a:prstGeom prst="line">
                <a:avLst/>
              </a:prstGeom>
              <a:ln w="19050" cap="flat" cmpd="sng" algn="ctr">
                <a:solidFill>
                  <a:srgbClr val="00000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" name="Straight Connector 192"/>
              <p:cNvCxnSpPr/>
              <p:nvPr/>
            </p:nvCxnSpPr>
            <p:spPr>
              <a:xfrm flipV="1">
                <a:off x="3886200" y="8412052"/>
                <a:ext cx="1276922" cy="701389"/>
              </a:xfrm>
              <a:prstGeom prst="line">
                <a:avLst/>
              </a:prstGeom>
              <a:ln w="19050" cap="flat" cmpd="sng" algn="ctr">
                <a:solidFill>
                  <a:srgbClr val="00000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Straight Connector 193"/>
              <p:cNvCxnSpPr/>
              <p:nvPr/>
            </p:nvCxnSpPr>
            <p:spPr>
              <a:xfrm rot="10800000">
                <a:off x="2542918" y="8412053"/>
                <a:ext cx="1343282" cy="701389"/>
              </a:xfrm>
              <a:prstGeom prst="line">
                <a:avLst/>
              </a:prstGeom>
              <a:ln w="19050" cap="flat" cmpd="sng" algn="ctr">
                <a:solidFill>
                  <a:srgbClr val="00000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189" name="Picture 18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637767" y="8160484"/>
              <a:ext cx="524340" cy="503135"/>
            </a:xfrm>
            <a:prstGeom prst="rect">
              <a:avLst/>
            </a:prstGeom>
          </p:spPr>
        </p:pic>
        <p:sp>
          <p:nvSpPr>
            <p:cNvPr id="190" name="Rectangle 5"/>
            <p:cNvSpPr>
              <a:spLocks noChangeArrowheads="1"/>
            </p:cNvSpPr>
            <p:nvPr/>
          </p:nvSpPr>
          <p:spPr bwMode="auto">
            <a:xfrm>
              <a:off x="2189529" y="1353584"/>
              <a:ext cx="3303701" cy="227149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26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SimpleKindOfGirl</vt:lpstr>
      <vt:lpstr>Whipsmart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42</cp:revision>
  <dcterms:created xsi:type="dcterms:W3CDTF">2014-11-02T14:46:11Z</dcterms:created>
  <dcterms:modified xsi:type="dcterms:W3CDTF">2014-11-04T12:13:00Z</dcterms:modified>
</cp:coreProperties>
</file>