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Pockets – Cute Flap Pocket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2-7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76" name="Group 175"/>
          <p:cNvGrpSpPr/>
          <p:nvPr/>
        </p:nvGrpSpPr>
        <p:grpSpPr>
          <a:xfrm>
            <a:off x="1458602" y="1211686"/>
            <a:ext cx="4871562" cy="7901756"/>
            <a:chOff x="1458602" y="1211686"/>
            <a:chExt cx="4871562" cy="7901756"/>
          </a:xfrm>
        </p:grpSpPr>
        <p:sp>
          <p:nvSpPr>
            <p:cNvPr id="177" name="AutoShape 3"/>
            <p:cNvSpPr>
              <a:spLocks noChangeArrowheads="1"/>
            </p:cNvSpPr>
            <p:nvPr/>
          </p:nvSpPr>
          <p:spPr bwMode="auto">
            <a:xfrm>
              <a:off x="2037680" y="3754395"/>
              <a:ext cx="3618751" cy="34271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AutoShape 4"/>
            <p:cNvSpPr>
              <a:spLocks noChangeArrowheads="1"/>
            </p:cNvSpPr>
            <p:nvPr/>
          </p:nvSpPr>
          <p:spPr bwMode="auto">
            <a:xfrm rot="16200000">
              <a:off x="2623029" y="47259"/>
              <a:ext cx="2542707" cy="487156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Rectangle 5"/>
            <p:cNvSpPr>
              <a:spLocks noChangeArrowheads="1"/>
            </p:cNvSpPr>
            <p:nvPr/>
          </p:nvSpPr>
          <p:spPr bwMode="auto">
            <a:xfrm>
              <a:off x="2037681" y="1223972"/>
              <a:ext cx="3618751" cy="2530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TextBox 179"/>
            <p:cNvSpPr txBox="1"/>
            <p:nvPr/>
          </p:nvSpPr>
          <p:spPr>
            <a:xfrm rot="16200000">
              <a:off x="2194041" y="614314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 rot="16200000">
              <a:off x="3303036" y="5252582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 rot="16200000">
              <a:off x="4445708" y="4183908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 rot="16200000">
              <a:off x="2194041" y="4183907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 rot="16200000">
              <a:off x="4445708" y="6143143"/>
              <a:ext cx="10686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 rot="16200000">
              <a:off x="1266621" y="2310725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 rot="16200000">
              <a:off x="5428187" y="2310728"/>
              <a:ext cx="1007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grpSp>
          <p:nvGrpSpPr>
            <p:cNvPr id="187" name="Group 186"/>
            <p:cNvGrpSpPr/>
            <p:nvPr/>
          </p:nvGrpSpPr>
          <p:grpSpPr>
            <a:xfrm>
              <a:off x="2542918" y="7182314"/>
              <a:ext cx="2621793" cy="1931128"/>
              <a:chOff x="2542918" y="7182314"/>
              <a:chExt cx="2621793" cy="1931128"/>
            </a:xfrm>
          </p:grpSpPr>
          <p:cxnSp>
            <p:nvCxnSpPr>
              <p:cNvPr id="195" name="Straight Connector 194"/>
              <p:cNvCxnSpPr/>
              <p:nvPr/>
            </p:nvCxnSpPr>
            <p:spPr>
              <a:xfrm rot="5400000">
                <a:off x="1928844" y="7796389"/>
                <a:ext cx="1229737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rot="5400000">
                <a:off x="4549048" y="7796390"/>
                <a:ext cx="1229737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 flipV="1">
                <a:off x="3886200" y="8412052"/>
                <a:ext cx="1276922" cy="701389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rot="10800000">
                <a:off x="2542918" y="8412053"/>
                <a:ext cx="1343282" cy="701389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8" name="Group 187"/>
            <p:cNvGrpSpPr/>
            <p:nvPr/>
          </p:nvGrpSpPr>
          <p:grpSpPr>
            <a:xfrm>
              <a:off x="2729295" y="7182313"/>
              <a:ext cx="2254050" cy="1691640"/>
              <a:chOff x="2542918" y="7182314"/>
              <a:chExt cx="2621793" cy="1931128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 rot="5400000">
                <a:off x="1928844" y="7796389"/>
                <a:ext cx="1229737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rot="5400000">
                <a:off x="4549048" y="7796390"/>
                <a:ext cx="1229737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V="1">
                <a:off x="3886200" y="8412052"/>
                <a:ext cx="1276922" cy="701389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rot="10800000">
                <a:off x="2542918" y="8412053"/>
                <a:ext cx="1343282" cy="701389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9" name="Picture 18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37767" y="8160484"/>
              <a:ext cx="524340" cy="503135"/>
            </a:xfrm>
            <a:prstGeom prst="rect">
              <a:avLst/>
            </a:prstGeom>
          </p:spPr>
        </p:pic>
        <p:sp>
          <p:nvSpPr>
            <p:cNvPr id="190" name="Rectangle 5"/>
            <p:cNvSpPr>
              <a:spLocks noChangeArrowheads="1"/>
            </p:cNvSpPr>
            <p:nvPr/>
          </p:nvSpPr>
          <p:spPr bwMode="auto">
            <a:xfrm>
              <a:off x="2189529" y="1353584"/>
              <a:ext cx="3303701" cy="22714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SimpleKindOfGirl</vt:lpstr>
      <vt:lpstr>Whipsmart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42</cp:revision>
  <dcterms:created xsi:type="dcterms:W3CDTF">2014-11-02T14:46:11Z</dcterms:created>
  <dcterms:modified xsi:type="dcterms:W3CDTF">2014-11-04T12:13:00Z</dcterms:modified>
</cp:coreProperties>
</file>