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smtClean="0">
                <a:latin typeface="SimpleKindOfGirl"/>
                <a:cs typeface="SimpleKindOfGirl"/>
              </a:rPr>
              <a:t>Matchbook – Triple Rectangles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3 -12 b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624771" y="1474989"/>
            <a:ext cx="6591122" cy="7315201"/>
            <a:chOff x="624771" y="1474989"/>
            <a:chExt cx="6591122" cy="7315201"/>
          </a:xfrm>
        </p:grpSpPr>
        <p:grpSp>
          <p:nvGrpSpPr>
            <p:cNvPr id="361" name="Group 11"/>
            <p:cNvGrpSpPr/>
            <p:nvPr/>
          </p:nvGrpSpPr>
          <p:grpSpPr>
            <a:xfrm>
              <a:off x="624771" y="1474989"/>
              <a:ext cx="6591122" cy="7315201"/>
              <a:chOff x="624771" y="1299139"/>
              <a:chExt cx="6591122" cy="7315201"/>
            </a:xfrm>
          </p:grpSpPr>
          <p:sp>
            <p:nvSpPr>
              <p:cNvPr id="362" name="Rectangle 361"/>
              <p:cNvSpPr>
                <a:spLocks/>
              </p:cNvSpPr>
              <p:nvPr/>
            </p:nvSpPr>
            <p:spPr>
              <a:xfrm rot="5400000">
                <a:off x="121852" y="1802060"/>
                <a:ext cx="3200400" cy="219456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3" name="Rectangle 362"/>
              <p:cNvSpPr>
                <a:spLocks/>
              </p:cNvSpPr>
              <p:nvPr/>
            </p:nvSpPr>
            <p:spPr>
              <a:xfrm rot="5400000">
                <a:off x="2320132" y="2804179"/>
                <a:ext cx="3200400" cy="6591121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4" name="Rectangle 363"/>
              <p:cNvSpPr>
                <a:spLocks/>
              </p:cNvSpPr>
              <p:nvPr/>
            </p:nvSpPr>
            <p:spPr>
              <a:xfrm>
                <a:off x="624771" y="7699940"/>
                <a:ext cx="6591121" cy="9144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5" name="Rectangle 364"/>
              <p:cNvSpPr>
                <a:spLocks/>
              </p:cNvSpPr>
              <p:nvPr/>
            </p:nvSpPr>
            <p:spPr>
              <a:xfrm rot="5400000">
                <a:off x="2322000" y="1802059"/>
                <a:ext cx="3200400" cy="219456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6" name="Rectangle 365"/>
              <p:cNvSpPr>
                <a:spLocks/>
              </p:cNvSpPr>
              <p:nvPr/>
            </p:nvSpPr>
            <p:spPr>
              <a:xfrm rot="5400000">
                <a:off x="4518413" y="1802059"/>
                <a:ext cx="3200400" cy="219456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67" name="Rectangle 366"/>
            <p:cNvSpPr/>
            <p:nvPr/>
          </p:nvSpPr>
          <p:spPr>
            <a:xfrm>
              <a:off x="717113" y="1549689"/>
              <a:ext cx="2002535" cy="3063240"/>
            </a:xfrm>
            <a:prstGeom prst="rect">
              <a:avLst/>
            </a:prstGeom>
            <a:noFill/>
            <a:ln w="349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8" name="Rectangle 367"/>
            <p:cNvSpPr/>
            <p:nvPr/>
          </p:nvSpPr>
          <p:spPr>
            <a:xfrm>
              <a:off x="2927305" y="1549689"/>
              <a:ext cx="2002535" cy="3063240"/>
            </a:xfrm>
            <a:prstGeom prst="rect">
              <a:avLst/>
            </a:prstGeom>
            <a:noFill/>
            <a:ln w="349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9" name="Rectangle 368"/>
            <p:cNvSpPr/>
            <p:nvPr/>
          </p:nvSpPr>
          <p:spPr>
            <a:xfrm>
              <a:off x="5123717" y="1549689"/>
              <a:ext cx="2002535" cy="3063240"/>
            </a:xfrm>
            <a:prstGeom prst="rect">
              <a:avLst/>
            </a:prstGeom>
            <a:noFill/>
            <a:ln w="349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12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137</cp:revision>
  <dcterms:created xsi:type="dcterms:W3CDTF">2014-11-02T14:46:11Z</dcterms:created>
  <dcterms:modified xsi:type="dcterms:W3CDTF">2014-11-06T00:29:12Z</dcterms:modified>
</cp:coreProperties>
</file>