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Matchbook – Single Square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3 -9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01" name="Group 300"/>
          <p:cNvGrpSpPr/>
          <p:nvPr/>
        </p:nvGrpSpPr>
        <p:grpSpPr>
          <a:xfrm>
            <a:off x="561772" y="1299140"/>
            <a:ext cx="6639181" cy="7315200"/>
            <a:chOff x="561772" y="1299140"/>
            <a:chExt cx="6639181" cy="7315200"/>
          </a:xfrm>
        </p:grpSpPr>
        <p:sp>
          <p:nvSpPr>
            <p:cNvPr id="302" name="Rectangle 301"/>
            <p:cNvSpPr>
              <a:spLocks/>
            </p:cNvSpPr>
            <p:nvPr/>
          </p:nvSpPr>
          <p:spPr>
            <a:xfrm rot="5400000">
              <a:off x="561772" y="1299140"/>
              <a:ext cx="3200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 302"/>
            <p:cNvSpPr>
              <a:spLocks/>
            </p:cNvSpPr>
            <p:nvPr/>
          </p:nvSpPr>
          <p:spPr>
            <a:xfrm rot="5400000">
              <a:off x="561772" y="4499540"/>
              <a:ext cx="3200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Rectangle 303"/>
            <p:cNvSpPr>
              <a:spLocks/>
            </p:cNvSpPr>
            <p:nvPr/>
          </p:nvSpPr>
          <p:spPr>
            <a:xfrm>
              <a:off x="561772" y="7699940"/>
              <a:ext cx="3200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ectangle 304"/>
            <p:cNvSpPr>
              <a:spLocks/>
            </p:cNvSpPr>
            <p:nvPr/>
          </p:nvSpPr>
          <p:spPr>
            <a:xfrm rot="5400000">
              <a:off x="4000553" y="1299140"/>
              <a:ext cx="3200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Rectangle 305"/>
            <p:cNvSpPr>
              <a:spLocks/>
            </p:cNvSpPr>
            <p:nvPr/>
          </p:nvSpPr>
          <p:spPr>
            <a:xfrm rot="5400000">
              <a:off x="4000553" y="4499540"/>
              <a:ext cx="3200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Rectangle 306"/>
            <p:cNvSpPr>
              <a:spLocks/>
            </p:cNvSpPr>
            <p:nvPr/>
          </p:nvSpPr>
          <p:spPr>
            <a:xfrm>
              <a:off x="4000553" y="7699940"/>
              <a:ext cx="3200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105</cp:revision>
  <dcterms:created xsi:type="dcterms:W3CDTF">2014-11-02T14:46:11Z</dcterms:created>
  <dcterms:modified xsi:type="dcterms:W3CDTF">2014-11-04T14:29:22Z</dcterms:modified>
</cp:coreProperties>
</file>