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>
                <a:latin typeface="SimpleKindOfGirl"/>
                <a:cs typeface="SimpleKindOfGirl"/>
              </a:rPr>
              <a:t>Matchbook – Single Rectangles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3 -11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31" name="Group 330"/>
          <p:cNvGrpSpPr/>
          <p:nvPr/>
        </p:nvGrpSpPr>
        <p:grpSpPr>
          <a:xfrm>
            <a:off x="567712" y="1299139"/>
            <a:ext cx="6648181" cy="7315201"/>
            <a:chOff x="567712" y="1299139"/>
            <a:chExt cx="6648181" cy="7315201"/>
          </a:xfrm>
        </p:grpSpPr>
        <p:sp>
          <p:nvSpPr>
            <p:cNvPr id="332" name="Rectangle 331"/>
            <p:cNvSpPr>
              <a:spLocks/>
            </p:cNvSpPr>
            <p:nvPr/>
          </p:nvSpPr>
          <p:spPr>
            <a:xfrm rot="5400000">
              <a:off x="-3788" y="1870640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Rectangle 332"/>
            <p:cNvSpPr>
              <a:spLocks/>
            </p:cNvSpPr>
            <p:nvPr/>
          </p:nvSpPr>
          <p:spPr>
            <a:xfrm rot="5400000">
              <a:off x="-3788" y="5071040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Rectangle 333"/>
            <p:cNvSpPr>
              <a:spLocks/>
            </p:cNvSpPr>
            <p:nvPr/>
          </p:nvSpPr>
          <p:spPr>
            <a:xfrm>
              <a:off x="567712" y="7699940"/>
              <a:ext cx="2057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ectangle 334"/>
            <p:cNvSpPr>
              <a:spLocks/>
            </p:cNvSpPr>
            <p:nvPr/>
          </p:nvSpPr>
          <p:spPr>
            <a:xfrm rot="5400000">
              <a:off x="2286000" y="1870639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Rectangle 335"/>
            <p:cNvSpPr>
              <a:spLocks/>
            </p:cNvSpPr>
            <p:nvPr/>
          </p:nvSpPr>
          <p:spPr>
            <a:xfrm rot="5400000">
              <a:off x="2286000" y="5071039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Rectangle 336"/>
            <p:cNvSpPr>
              <a:spLocks/>
            </p:cNvSpPr>
            <p:nvPr/>
          </p:nvSpPr>
          <p:spPr>
            <a:xfrm>
              <a:off x="2857500" y="7699939"/>
              <a:ext cx="2057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Rectangle 337"/>
            <p:cNvSpPr>
              <a:spLocks/>
            </p:cNvSpPr>
            <p:nvPr/>
          </p:nvSpPr>
          <p:spPr>
            <a:xfrm rot="5400000">
              <a:off x="4586993" y="1870639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>
              <a:spLocks/>
            </p:cNvSpPr>
            <p:nvPr/>
          </p:nvSpPr>
          <p:spPr>
            <a:xfrm rot="5400000">
              <a:off x="4586993" y="5071039"/>
              <a:ext cx="3200400" cy="2057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Rectangle 339"/>
            <p:cNvSpPr>
              <a:spLocks/>
            </p:cNvSpPr>
            <p:nvPr/>
          </p:nvSpPr>
          <p:spPr>
            <a:xfrm>
              <a:off x="5158493" y="7699939"/>
              <a:ext cx="2057400" cy="914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121</cp:revision>
  <dcterms:created xsi:type="dcterms:W3CDTF">2014-11-02T14:46:11Z</dcterms:created>
  <dcterms:modified xsi:type="dcterms:W3CDTF">2014-11-04T14:37:13Z</dcterms:modified>
</cp:coreProperties>
</file>