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Matchbook </a:t>
            </a:r>
            <a:r>
              <a:rPr lang="en-US" sz="2500" smtClean="0">
                <a:latin typeface="SimpleKindOfGirl"/>
                <a:cs typeface="SimpleKindOfGirl"/>
              </a:rPr>
              <a:t>– </a:t>
            </a:r>
            <a:r>
              <a:rPr lang="en-US" sz="2500" smtClean="0">
                <a:latin typeface="SimpleKindOfGirl"/>
                <a:cs typeface="SimpleKindOfGirl"/>
              </a:rPr>
              <a:t>Double </a:t>
            </a:r>
            <a:r>
              <a:rPr lang="en-US" sz="2500" dirty="0" smtClean="0">
                <a:latin typeface="SimpleKindOfGirl"/>
                <a:cs typeface="SimpleKindOfGirl"/>
              </a:rPr>
              <a:t>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</a:t>
            </a:r>
            <a:r>
              <a:rPr lang="en-US" sz="2500" dirty="0" smtClean="0">
                <a:latin typeface="SimpleKindOfGirl"/>
                <a:cs typeface="SimpleKindOfGirl"/>
              </a:rPr>
              <a:t>-10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18" name="Group 317"/>
          <p:cNvGrpSpPr/>
          <p:nvPr/>
        </p:nvGrpSpPr>
        <p:grpSpPr>
          <a:xfrm>
            <a:off x="696232" y="1299140"/>
            <a:ext cx="6400800" cy="7315200"/>
            <a:chOff x="696232" y="1299140"/>
            <a:chExt cx="6400800" cy="7315200"/>
          </a:xfrm>
        </p:grpSpPr>
        <p:sp>
          <p:nvSpPr>
            <p:cNvPr id="319" name="Rectangle 318"/>
            <p:cNvSpPr>
              <a:spLocks/>
            </p:cNvSpPr>
            <p:nvPr/>
          </p:nvSpPr>
          <p:spPr>
            <a:xfrm rot="5400000">
              <a:off x="696232" y="12991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Rectangle 319"/>
            <p:cNvSpPr>
              <a:spLocks/>
            </p:cNvSpPr>
            <p:nvPr/>
          </p:nvSpPr>
          <p:spPr>
            <a:xfrm rot="5400000">
              <a:off x="2296432" y="2899340"/>
              <a:ext cx="32004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Rectangle 320"/>
            <p:cNvSpPr>
              <a:spLocks/>
            </p:cNvSpPr>
            <p:nvPr/>
          </p:nvSpPr>
          <p:spPr>
            <a:xfrm>
              <a:off x="696232" y="7699940"/>
              <a:ext cx="64008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Rectangle 321"/>
            <p:cNvSpPr>
              <a:spLocks/>
            </p:cNvSpPr>
            <p:nvPr/>
          </p:nvSpPr>
          <p:spPr>
            <a:xfrm rot="5400000">
              <a:off x="3895973" y="12991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113</cp:revision>
  <dcterms:created xsi:type="dcterms:W3CDTF">2014-11-02T14:46:11Z</dcterms:created>
  <dcterms:modified xsi:type="dcterms:W3CDTF">2014-11-04T14:34:17Z</dcterms:modified>
</cp:coreProperties>
</file>