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Pointed Pentagon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2" name="Group 21"/>
          <p:cNvGrpSpPr/>
          <p:nvPr/>
        </p:nvGrpSpPr>
        <p:grpSpPr>
          <a:xfrm rot="19488334">
            <a:off x="675072" y="2073373"/>
            <a:ext cx="6703203" cy="6583148"/>
            <a:chOff x="611042" y="1341686"/>
            <a:chExt cx="6658157" cy="6531213"/>
          </a:xfrm>
        </p:grpSpPr>
        <p:sp>
          <p:nvSpPr>
            <p:cNvPr id="23" name="Freeform 22"/>
            <p:cNvSpPr/>
            <p:nvPr/>
          </p:nvSpPr>
          <p:spPr>
            <a:xfrm rot="10800000">
              <a:off x="3855785" y="1341686"/>
              <a:ext cx="2342698" cy="2324100"/>
            </a:xfrm>
            <a:custGeom>
              <a:avLst/>
              <a:gdLst>
                <a:gd name="connsiteX0" fmla="*/ 0 w 2286000"/>
                <a:gd name="connsiteY0" fmla="*/ 0 h 2324100"/>
                <a:gd name="connsiteX1" fmla="*/ 0 w 2286000"/>
                <a:gd name="connsiteY1" fmla="*/ 2324100 h 2324100"/>
                <a:gd name="connsiteX2" fmla="*/ 2286000 w 2286000"/>
                <a:gd name="connsiteY2" fmla="*/ 1651000 h 2324100"/>
                <a:gd name="connsiteX3" fmla="*/ 0 w 2286000"/>
                <a:gd name="connsiteY3" fmla="*/ 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0" h="2324100">
                  <a:moveTo>
                    <a:pt x="0" y="0"/>
                  </a:moveTo>
                  <a:lnTo>
                    <a:pt x="0" y="2324100"/>
                  </a:lnTo>
                  <a:lnTo>
                    <a:pt x="2286000" y="165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 rot="15165197">
              <a:off x="4921623" y="3759096"/>
              <a:ext cx="2332767" cy="2362385"/>
            </a:xfrm>
            <a:custGeom>
              <a:avLst/>
              <a:gdLst>
                <a:gd name="connsiteX0" fmla="*/ 0 w 2286000"/>
                <a:gd name="connsiteY0" fmla="*/ 0 h 2324100"/>
                <a:gd name="connsiteX1" fmla="*/ 0 w 2286000"/>
                <a:gd name="connsiteY1" fmla="*/ 2324100 h 2324100"/>
                <a:gd name="connsiteX2" fmla="*/ 2286000 w 2286000"/>
                <a:gd name="connsiteY2" fmla="*/ 1651000 h 2324100"/>
                <a:gd name="connsiteX3" fmla="*/ 0 w 2286000"/>
                <a:gd name="connsiteY3" fmla="*/ 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0" h="2324100">
                  <a:moveTo>
                    <a:pt x="0" y="0"/>
                  </a:moveTo>
                  <a:lnTo>
                    <a:pt x="0" y="2324100"/>
                  </a:lnTo>
                  <a:lnTo>
                    <a:pt x="2286000" y="165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 rot="19446511">
              <a:off x="2917759" y="5530547"/>
              <a:ext cx="2311701" cy="2342352"/>
            </a:xfrm>
            <a:custGeom>
              <a:avLst/>
              <a:gdLst>
                <a:gd name="connsiteX0" fmla="*/ 0 w 2286000"/>
                <a:gd name="connsiteY0" fmla="*/ 0 h 2324100"/>
                <a:gd name="connsiteX1" fmla="*/ 0 w 2286000"/>
                <a:gd name="connsiteY1" fmla="*/ 2324100 h 2324100"/>
                <a:gd name="connsiteX2" fmla="*/ 2286000 w 2286000"/>
                <a:gd name="connsiteY2" fmla="*/ 1651000 h 2324100"/>
                <a:gd name="connsiteX3" fmla="*/ 0 w 2286000"/>
                <a:gd name="connsiteY3" fmla="*/ 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0" h="2324100">
                  <a:moveTo>
                    <a:pt x="0" y="0"/>
                  </a:moveTo>
                  <a:lnTo>
                    <a:pt x="0" y="2324100"/>
                  </a:lnTo>
                  <a:lnTo>
                    <a:pt x="2286000" y="165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6542647">
              <a:off x="1214369" y="1590100"/>
              <a:ext cx="2330660" cy="2324100"/>
            </a:xfrm>
            <a:custGeom>
              <a:avLst/>
              <a:gdLst>
                <a:gd name="connsiteX0" fmla="*/ 0 w 2286000"/>
                <a:gd name="connsiteY0" fmla="*/ 0 h 2324100"/>
                <a:gd name="connsiteX1" fmla="*/ 0 w 2286000"/>
                <a:gd name="connsiteY1" fmla="*/ 2324100 h 2324100"/>
                <a:gd name="connsiteX2" fmla="*/ 2286000 w 2286000"/>
                <a:gd name="connsiteY2" fmla="*/ 1651000 h 2324100"/>
                <a:gd name="connsiteX3" fmla="*/ 0 w 2286000"/>
                <a:gd name="connsiteY3" fmla="*/ 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0" h="2324100">
                  <a:moveTo>
                    <a:pt x="0" y="0"/>
                  </a:moveTo>
                  <a:lnTo>
                    <a:pt x="0" y="2324100"/>
                  </a:lnTo>
                  <a:lnTo>
                    <a:pt x="2286000" y="165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2196053">
              <a:off x="611042" y="4159273"/>
              <a:ext cx="2343322" cy="2322700"/>
            </a:xfrm>
            <a:custGeom>
              <a:avLst/>
              <a:gdLst>
                <a:gd name="connsiteX0" fmla="*/ 0 w 2286000"/>
                <a:gd name="connsiteY0" fmla="*/ 0 h 2324100"/>
                <a:gd name="connsiteX1" fmla="*/ 0 w 2286000"/>
                <a:gd name="connsiteY1" fmla="*/ 2324100 h 2324100"/>
                <a:gd name="connsiteX2" fmla="*/ 2286000 w 2286000"/>
                <a:gd name="connsiteY2" fmla="*/ 1651000 h 2324100"/>
                <a:gd name="connsiteX3" fmla="*/ 0 w 2286000"/>
                <a:gd name="connsiteY3" fmla="*/ 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0" h="2324100">
                  <a:moveTo>
                    <a:pt x="0" y="0"/>
                  </a:moveTo>
                  <a:lnTo>
                    <a:pt x="0" y="2324100"/>
                  </a:lnTo>
                  <a:lnTo>
                    <a:pt x="2286000" y="165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56</cp:revision>
  <dcterms:created xsi:type="dcterms:W3CDTF">2014-11-02T14:46:11Z</dcterms:created>
  <dcterms:modified xsi:type="dcterms:W3CDTF">2014-11-10T08:54:42Z</dcterms:modified>
</cp:coreProperties>
</file>