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Diamond Triangle Tabs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cs typeface="SimpleKindOfGirl"/>
              </a:rPr>
              <a:t>-8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448192" y="1587500"/>
            <a:ext cx="6858000" cy="6858000"/>
            <a:chOff x="448192" y="1587500"/>
            <a:chExt cx="6858000" cy="6858000"/>
          </a:xfrm>
        </p:grpSpPr>
        <p:sp>
          <p:nvSpPr>
            <p:cNvPr id="26" name="Rectangle 25"/>
            <p:cNvSpPr>
              <a:spLocks/>
            </p:cNvSpPr>
            <p:nvPr/>
          </p:nvSpPr>
          <p:spPr>
            <a:xfrm rot="10800000">
              <a:off x="448192" y="1587500"/>
              <a:ext cx="6858000" cy="6858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>
              <a:spLocks noChangeAspect="1"/>
            </p:cNvSpPr>
            <p:nvPr/>
          </p:nvSpPr>
          <p:spPr>
            <a:xfrm rot="8114429">
              <a:off x="1455538" y="2606116"/>
              <a:ext cx="4846320" cy="484632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102</cp:revision>
  <dcterms:created xsi:type="dcterms:W3CDTF">2014-11-02T14:46:11Z</dcterms:created>
  <dcterms:modified xsi:type="dcterms:W3CDTF">2014-11-10T09:35:54Z</dcterms:modified>
</cp:coreProperties>
</file>