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43140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Fun Shapes – 8 Petal Flower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43140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SimpleKindOfGirl"/>
                <a:cs typeface="SimpleKindOfGirl"/>
              </a:rPr>
              <a:t>5 </a:t>
            </a:r>
            <a:r>
              <a:rPr lang="en-US" sz="2500" dirty="0" smtClean="0">
                <a:latin typeface="SimpleKindOfGirl"/>
                <a:cs typeface="SimpleKindOfGirl"/>
              </a:rPr>
              <a:t>-1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293" y="1942208"/>
            <a:ext cx="6629813" cy="6570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5785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13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53</cp:revision>
  <dcterms:created xsi:type="dcterms:W3CDTF">2014-11-02T14:46:11Z</dcterms:created>
  <dcterms:modified xsi:type="dcterms:W3CDTF">2014-11-10T08:52:10Z</dcterms:modified>
</cp:coreProperties>
</file>