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8 Petal Flower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93" y="1942208"/>
            <a:ext cx="6629813" cy="657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53</cp:revision>
  <dcterms:created xsi:type="dcterms:W3CDTF">2014-11-02T14:46:11Z</dcterms:created>
  <dcterms:modified xsi:type="dcterms:W3CDTF">2014-11-10T08:52:10Z</dcterms:modified>
</cp:coreProperties>
</file>