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Fun Shapes – 6 Petal Hexagon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67" y="1314054"/>
            <a:ext cx="6901606" cy="753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72</cp:revision>
  <dcterms:created xsi:type="dcterms:W3CDTF">2014-11-02T14:46:11Z</dcterms:created>
  <dcterms:modified xsi:type="dcterms:W3CDTF">2014-11-10T09:02:35Z</dcterms:modified>
</cp:coreProperties>
</file>