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43140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Fun Shapes – 5 Petal Pentagon 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43140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5 -3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300" y="1729510"/>
            <a:ext cx="7132320" cy="6890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64</cp:revision>
  <dcterms:created xsi:type="dcterms:W3CDTF">2014-11-02T14:46:11Z</dcterms:created>
  <dcterms:modified xsi:type="dcterms:W3CDTF">2014-11-10T08:57:40Z</dcterms:modified>
</cp:coreProperties>
</file>