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4 Square </a:t>
            </a:r>
            <a:r>
              <a:rPr lang="en-US" sz="2500" dirty="0" err="1">
                <a:latin typeface="SimpleKindOfGirl"/>
                <a:cs typeface="SimpleKindOfGirl"/>
              </a:rPr>
              <a:t>Foldover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-7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76640" y="1592000"/>
            <a:ext cx="6858000" cy="6858000"/>
            <a:chOff x="476640" y="1592000"/>
            <a:chExt cx="6858000" cy="6858000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 rot="10800000">
              <a:off x="2665476" y="1592000"/>
              <a:ext cx="2441448" cy="6858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>
              <a:spLocks/>
            </p:cNvSpPr>
            <p:nvPr/>
          </p:nvSpPr>
          <p:spPr>
            <a:xfrm rot="5400000">
              <a:off x="2684916" y="1587500"/>
              <a:ext cx="2441448" cy="6858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93</cp:revision>
  <dcterms:created xsi:type="dcterms:W3CDTF">2014-11-02T14:46:11Z</dcterms:created>
  <dcterms:modified xsi:type="dcterms:W3CDTF">2014-11-10T09:29:54Z</dcterms:modified>
</cp:coreProperties>
</file>