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504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306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2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8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352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209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479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766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080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204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115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939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562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917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956140" y="431403"/>
            <a:ext cx="59161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dirty="0">
                <a:latin typeface="SimpleKindOfGirl"/>
                <a:cs typeface="SimpleKindOfGirl"/>
              </a:rPr>
              <a:t>Fun Shapes – 4 Square </a:t>
            </a:r>
            <a:r>
              <a:rPr lang="en-US" sz="2500" dirty="0" err="1">
                <a:latin typeface="SimpleKindOfGirl"/>
                <a:cs typeface="SimpleKindOfGirl"/>
              </a:rPr>
              <a:t>Foldover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48192" y="431403"/>
            <a:ext cx="103084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latin typeface="SimpleKindOfGirl"/>
                <a:cs typeface="SimpleKindOfGirl"/>
              </a:rPr>
              <a:t>5 </a:t>
            </a:r>
            <a:r>
              <a:rPr lang="en-US" sz="2500" dirty="0" smtClean="0">
                <a:latin typeface="SimpleKindOfGirl"/>
                <a:cs typeface="SimpleKindOfGirl"/>
              </a:rPr>
              <a:t>-7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448192" y="9591523"/>
            <a:ext cx="6872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latin typeface="SimpleKindOfGirl"/>
                <a:cs typeface="SimpleKindOfGirl"/>
              </a:rPr>
              <a:t>©  2014 </a:t>
            </a:r>
            <a:r>
              <a:rPr lang="en-US" sz="1000" dirty="0" err="1" smtClean="0">
                <a:latin typeface="SimpleKindOfGirl"/>
                <a:cs typeface="SimpleKindOfGirl"/>
              </a:rPr>
              <a:t>erin</a:t>
            </a:r>
            <a:r>
              <a:rPr lang="en-US" sz="1000" dirty="0" smtClean="0">
                <a:latin typeface="SimpleKindOfGirl"/>
                <a:cs typeface="SimpleKindOfGirl"/>
              </a:rPr>
              <a:t> cobb		</a:t>
            </a:r>
            <a:r>
              <a:rPr lang="en-US" sz="1000" dirty="0" err="1" smtClean="0">
                <a:latin typeface="SimpleKindOfGirl"/>
                <a:cs typeface="SimpleKindOfGirl"/>
              </a:rPr>
              <a:t>freenotebooktemplates.com</a:t>
            </a:r>
            <a:endParaRPr lang="en-US" sz="1000" dirty="0">
              <a:latin typeface="SimpleKindOfGirl"/>
              <a:cs typeface="SimpleKindOfGirl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476640" y="1592000"/>
            <a:ext cx="6858000" cy="6858000"/>
            <a:chOff x="476640" y="1592000"/>
            <a:chExt cx="6858000" cy="6858000"/>
          </a:xfrm>
        </p:grpSpPr>
        <p:sp>
          <p:nvSpPr>
            <p:cNvPr id="15" name="Rectangle 14"/>
            <p:cNvSpPr>
              <a:spLocks/>
            </p:cNvSpPr>
            <p:nvPr/>
          </p:nvSpPr>
          <p:spPr>
            <a:xfrm rot="10800000">
              <a:off x="2665476" y="1592000"/>
              <a:ext cx="2441448" cy="68580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>
              <a:spLocks/>
            </p:cNvSpPr>
            <p:nvPr/>
          </p:nvSpPr>
          <p:spPr>
            <a:xfrm rot="5400000">
              <a:off x="2684916" y="1587500"/>
              <a:ext cx="2441448" cy="68580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5257853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13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SimpleKindOfGirl</vt:lpstr>
      <vt:lpstr>Office Theme</vt:lpstr>
      <vt:lpstr>PowerPoint Presentation</vt:lpstr>
    </vt:vector>
  </TitlesOfParts>
  <Company>CobbFly Enterprises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Jared Cobb</dc:creator>
  <cp:lastModifiedBy>Cece Mariano</cp:lastModifiedBy>
  <cp:revision>93</cp:revision>
  <dcterms:created xsi:type="dcterms:W3CDTF">2014-11-02T14:46:11Z</dcterms:created>
  <dcterms:modified xsi:type="dcterms:W3CDTF">2014-11-10T09:29:54Z</dcterms:modified>
</cp:coreProperties>
</file>