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4 Petal 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165" y="1946654"/>
            <a:ext cx="6400800" cy="640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81</cp:revision>
  <dcterms:created xsi:type="dcterms:W3CDTF">2014-11-02T14:46:11Z</dcterms:created>
  <dcterms:modified xsi:type="dcterms:W3CDTF">2014-11-10T09:23:52Z</dcterms:modified>
</cp:coreProperties>
</file>