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43140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Fun Shapes – 3 Petal Triangle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cs typeface="SimpleKindOfGirl"/>
              </a:rPr>
              <a:t>-6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805182" y="2704150"/>
            <a:ext cx="6135624" cy="6110489"/>
            <a:chOff x="805182" y="2704150"/>
            <a:chExt cx="6135624" cy="6110489"/>
          </a:xfrm>
        </p:grpSpPr>
        <p:sp>
          <p:nvSpPr>
            <p:cNvPr id="12" name="Isosceles Triangle 11"/>
            <p:cNvSpPr/>
            <p:nvPr/>
          </p:nvSpPr>
          <p:spPr>
            <a:xfrm>
              <a:off x="1234637" y="2719091"/>
              <a:ext cx="5303126" cy="4571660"/>
            </a:xfrm>
            <a:prstGeom prst="triangle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05182" y="2704150"/>
              <a:ext cx="6135624" cy="6110489"/>
            </a:xfrm>
            <a:prstGeom prst="ellipse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89</cp:revision>
  <dcterms:created xsi:type="dcterms:W3CDTF">2014-11-02T14:46:11Z</dcterms:created>
  <dcterms:modified xsi:type="dcterms:W3CDTF">2014-11-10T09:27:34Z</dcterms:modified>
</cp:coreProperties>
</file>